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313" r:id="rId3"/>
    <p:sldId id="257" r:id="rId4"/>
    <p:sldId id="314" r:id="rId5"/>
    <p:sldId id="260" r:id="rId6"/>
    <p:sldId id="317" r:id="rId7"/>
    <p:sldId id="258" r:id="rId8"/>
    <p:sldId id="315" r:id="rId9"/>
    <p:sldId id="264" r:id="rId10"/>
    <p:sldId id="316" r:id="rId11"/>
    <p:sldId id="266" r:id="rId12"/>
    <p:sldId id="263" r:id="rId13"/>
    <p:sldId id="269" r:id="rId14"/>
    <p:sldId id="267" r:id="rId15"/>
    <p:sldId id="270" r:id="rId16"/>
    <p:sldId id="265" r:id="rId17"/>
    <p:sldId id="273" r:id="rId18"/>
    <p:sldId id="294" r:id="rId19"/>
    <p:sldId id="274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 ExtraBold" panose="00000900000000000000" pitchFamily="2" charset="0"/>
      <p:bold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DA729-84B4-4547-92AA-564D77723ED2}">
  <a:tblStyle styleId="{142DA729-84B4-4547-92AA-564D77723E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407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9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1e29d717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1e29d717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394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66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f1e29d717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f1e29d717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62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f1e29d71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f1e29d71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f1e29d717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f1e29d717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1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gf1e89c83e5_0_2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7" name="Google Shape;2917;gf1e89c83e5_0_2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36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f1e29d717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f1e29d717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0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f6e5621f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f6e5621f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18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9e5c6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9e5c6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6c5d55352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6c5d55352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2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55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2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9e5c64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69e5c64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14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0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accent3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 rot="-7633385">
            <a:off x="2892276" y="-1209409"/>
            <a:ext cx="5182543" cy="8097487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3"/>
          <p:cNvSpPr/>
          <p:nvPr/>
        </p:nvSpPr>
        <p:spPr>
          <a:xfrm rot="-7405719">
            <a:off x="-1967264" y="-2636443"/>
            <a:ext cx="9424495" cy="130002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653075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1"/>
          </p:nvPr>
        </p:nvSpPr>
        <p:spPr>
          <a:xfrm>
            <a:off x="165306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 idx="2"/>
          </p:nvPr>
        </p:nvSpPr>
        <p:spPr>
          <a:xfrm>
            <a:off x="5538251" y="144970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3"/>
          </p:nvPr>
        </p:nvSpPr>
        <p:spPr>
          <a:xfrm>
            <a:off x="5538243" y="23455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4"/>
          </p:nvPr>
        </p:nvSpPr>
        <p:spPr>
          <a:xfrm>
            <a:off x="1653075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5"/>
          </p:nvPr>
        </p:nvSpPr>
        <p:spPr>
          <a:xfrm>
            <a:off x="165306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6"/>
          </p:nvPr>
        </p:nvSpPr>
        <p:spPr>
          <a:xfrm>
            <a:off x="5538252" y="3187950"/>
            <a:ext cx="28671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7"/>
          </p:nvPr>
        </p:nvSpPr>
        <p:spPr>
          <a:xfrm>
            <a:off x="5538243" y="4083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2">
    <p:bg>
      <p:bgPr>
        <a:solidFill>
          <a:schemeClr val="dk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"/>
          <p:cNvSpPr/>
          <p:nvPr/>
        </p:nvSpPr>
        <p:spPr>
          <a:xfrm rot="-5400036" flipH="1">
            <a:off x="847747" y="-847719"/>
            <a:ext cx="5143500" cy="683893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4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154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295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1800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rot="-98" flipH="1">
            <a:off x="-176787" y="-1092039"/>
            <a:ext cx="9497574" cy="514323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850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87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10799924">
            <a:off x="-159178" y="1321179"/>
            <a:ext cx="9823464" cy="7954200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3992500" y="2676625"/>
            <a:ext cx="4436100" cy="14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4490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 rot="-129427">
            <a:off x="-563426" y="-4868445"/>
            <a:ext cx="10009567" cy="838631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5100" y="535000"/>
            <a:ext cx="6576000" cy="12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715100" y="1615450"/>
            <a:ext cx="6576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473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 rot="2699923" flipH="1">
            <a:off x="-798094" y="872280"/>
            <a:ext cx="5136977" cy="403388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31"/>
          <p:cNvSpPr/>
          <p:nvPr/>
        </p:nvSpPr>
        <p:spPr>
          <a:xfrm rot="-9154638" flipH="1">
            <a:off x="4119374" y="-730832"/>
            <a:ext cx="5136988" cy="507974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1"/>
          <p:cNvSpPr/>
          <p:nvPr/>
        </p:nvSpPr>
        <p:spPr>
          <a:xfrm rot="-7121299">
            <a:off x="2460957" y="-339764"/>
            <a:ext cx="7043532" cy="706813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31"/>
          <p:cNvSpPr/>
          <p:nvPr/>
        </p:nvSpPr>
        <p:spPr>
          <a:xfrm rot="4406594">
            <a:off x="183526" y="-1446441"/>
            <a:ext cx="6720692" cy="6705672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8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541284" flipH="1">
            <a:off x="2826278" y="-1542061"/>
            <a:ext cx="5509574" cy="822644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" name="Google Shape;19;p4"/>
          <p:cNvSpPr/>
          <p:nvPr/>
        </p:nvSpPr>
        <p:spPr>
          <a:xfrm rot="-5899740" flipH="1">
            <a:off x="-96631" y="-2002755"/>
            <a:ext cx="9124937" cy="978075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AutoNum type="arabicPeriod"/>
              <a:defRPr sz="11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-3699419">
            <a:off x="-1697087" y="-13545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5100" y="894950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715100" y="1690925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3699419" flipH="1">
            <a:off x="2131963" y="-1207207"/>
            <a:ext cx="8621816" cy="671996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772700" y="905475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4200200" y="2345575"/>
            <a:ext cx="4194600" cy="8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2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20000" y="1908300"/>
            <a:ext cx="408390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715100" y="3258525"/>
            <a:ext cx="4083900" cy="10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 rot="-5400033" flipH="1">
            <a:off x="-5183492" y="-1928942"/>
            <a:ext cx="5694570" cy="706811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1" r:id="rId8"/>
    <p:sldLayoutId id="2147483662" r:id="rId9"/>
    <p:sldLayoutId id="2147483669" r:id="rId10"/>
    <p:sldLayoutId id="2147483670" r:id="rId11"/>
    <p:sldLayoutId id="2147483679" r:id="rId12"/>
    <p:sldLayoutId id="2147483680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3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</a:t>
            </a:r>
            <a:br>
              <a:rPr lang="en" dirty="0"/>
            </a:br>
            <a:r>
              <a:rPr lang="en" dirty="0"/>
              <a:t>	study</a:t>
            </a:r>
            <a:endParaRPr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981058" y="4017061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 the Presentation Begin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: Nikhil Lathiya 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0" name="Google Shape;230;p38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231" name="Google Shape;231;p38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38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234" name="Google Shape;234;p38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38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241" name="Google Shape;241;p38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38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245" name="Google Shape;245;p38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" name="Google Shape;250;p38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8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8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8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8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8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8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8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8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8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8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8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8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8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8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8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8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8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8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8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8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8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8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8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8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Economical Feasibility </a:t>
            </a:r>
            <a:endParaRPr dirty="0"/>
          </a:p>
        </p:txBody>
      </p:sp>
      <p:sp>
        <p:nvSpPr>
          <p:cNvPr id="999" name="Google Shape;999;p44"/>
          <p:cNvSpPr txBox="1">
            <a:spLocks noGrp="1"/>
          </p:cNvSpPr>
          <p:nvPr>
            <p:ph type="body" idx="1"/>
          </p:nvPr>
        </p:nvSpPr>
        <p:spPr>
          <a:xfrm>
            <a:off x="719999" y="1466850"/>
            <a:ext cx="6990311" cy="325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In Economical feasibility , cost and benefits of the project is analyzed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6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In this feasibility study , a detail analysis is carried out to know that what will be the cost of the project including hardware and software resource is required , design and development cost and so 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6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SzPts val="6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It is also analyzed weather project will be beneficial for organization or not.</a:t>
            </a:r>
          </a:p>
        </p:txBody>
      </p:sp>
      <p:sp>
        <p:nvSpPr>
          <p:cNvPr id="4" name="Google Shape;1085;p47">
            <a:extLst>
              <a:ext uri="{FF2B5EF4-FFF2-40B4-BE49-F238E27FC236}">
                <a16:creationId xmlns:a16="http://schemas.microsoft.com/office/drawing/2014/main" id="{8B335396-9D3E-419E-916C-D9FA3A5828B6}"/>
              </a:ext>
            </a:extLst>
          </p:cNvPr>
          <p:cNvSpPr/>
          <p:nvPr/>
        </p:nvSpPr>
        <p:spPr>
          <a:xfrm>
            <a:off x="6599150" y="40173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095;p47">
            <a:extLst>
              <a:ext uri="{FF2B5EF4-FFF2-40B4-BE49-F238E27FC236}">
                <a16:creationId xmlns:a16="http://schemas.microsoft.com/office/drawing/2014/main" id="{AAEEA788-B0DB-42AA-A323-024F861DC4A6}"/>
              </a:ext>
            </a:extLst>
          </p:cNvPr>
          <p:cNvGrpSpPr/>
          <p:nvPr/>
        </p:nvGrpSpPr>
        <p:grpSpPr>
          <a:xfrm>
            <a:off x="6761650" y="522759"/>
            <a:ext cx="441225" cy="441700"/>
            <a:chOff x="6232263" y="2705175"/>
            <a:chExt cx="441225" cy="441700"/>
          </a:xfrm>
        </p:grpSpPr>
        <p:sp>
          <p:nvSpPr>
            <p:cNvPr id="6" name="Google Shape;1096;p47">
              <a:extLst>
                <a:ext uri="{FF2B5EF4-FFF2-40B4-BE49-F238E27FC236}">
                  <a16:creationId xmlns:a16="http://schemas.microsoft.com/office/drawing/2014/main" id="{FB933FFE-7A47-4592-9973-77205C85B834}"/>
                </a:ext>
              </a:extLst>
            </p:cNvPr>
            <p:cNvSpPr/>
            <p:nvPr/>
          </p:nvSpPr>
          <p:spPr>
            <a:xfrm>
              <a:off x="6259838" y="2705175"/>
              <a:ext cx="312250" cy="267375"/>
            </a:xfrm>
            <a:custGeom>
              <a:avLst/>
              <a:gdLst/>
              <a:ahLst/>
              <a:cxnLst/>
              <a:rect l="l" t="t" r="r" b="b"/>
              <a:pathLst>
                <a:path w="12490" h="10695" extrusionOk="0">
                  <a:moveTo>
                    <a:pt x="5356" y="2075"/>
                  </a:moveTo>
                  <a:cubicBezTo>
                    <a:pt x="5614" y="2075"/>
                    <a:pt x="5872" y="2244"/>
                    <a:pt x="5872" y="2582"/>
                  </a:cubicBezTo>
                  <a:lnTo>
                    <a:pt x="5872" y="2760"/>
                  </a:lnTo>
                  <a:lnTo>
                    <a:pt x="6370" y="2760"/>
                  </a:lnTo>
                  <a:cubicBezTo>
                    <a:pt x="7010" y="2831"/>
                    <a:pt x="7010" y="3720"/>
                    <a:pt x="6370" y="3791"/>
                  </a:cubicBezTo>
                  <a:lnTo>
                    <a:pt x="5338" y="3791"/>
                  </a:lnTo>
                  <a:cubicBezTo>
                    <a:pt x="4662" y="3791"/>
                    <a:pt x="4662" y="4823"/>
                    <a:pt x="5338" y="4823"/>
                  </a:cubicBezTo>
                  <a:cubicBezTo>
                    <a:pt x="7082" y="4823"/>
                    <a:pt x="7508" y="7278"/>
                    <a:pt x="5872" y="7848"/>
                  </a:cubicBezTo>
                  <a:lnTo>
                    <a:pt x="5872" y="8097"/>
                  </a:lnTo>
                  <a:cubicBezTo>
                    <a:pt x="5872" y="8435"/>
                    <a:pt x="5614" y="8604"/>
                    <a:pt x="5356" y="8604"/>
                  </a:cubicBezTo>
                  <a:cubicBezTo>
                    <a:pt x="5098" y="8604"/>
                    <a:pt x="4840" y="8435"/>
                    <a:pt x="4840" y="8097"/>
                  </a:cubicBezTo>
                  <a:lnTo>
                    <a:pt x="4840" y="7919"/>
                  </a:lnTo>
                  <a:lnTo>
                    <a:pt x="4306" y="7919"/>
                  </a:lnTo>
                  <a:cubicBezTo>
                    <a:pt x="3666" y="7883"/>
                    <a:pt x="3666" y="6958"/>
                    <a:pt x="4306" y="6887"/>
                  </a:cubicBezTo>
                  <a:lnTo>
                    <a:pt x="5338" y="6887"/>
                  </a:lnTo>
                  <a:cubicBezTo>
                    <a:pt x="6050" y="6887"/>
                    <a:pt x="6050" y="5855"/>
                    <a:pt x="5338" y="5855"/>
                  </a:cubicBezTo>
                  <a:cubicBezTo>
                    <a:pt x="3595" y="5855"/>
                    <a:pt x="3203" y="3436"/>
                    <a:pt x="4840" y="2866"/>
                  </a:cubicBezTo>
                  <a:lnTo>
                    <a:pt x="4840" y="2582"/>
                  </a:lnTo>
                  <a:cubicBezTo>
                    <a:pt x="4840" y="2244"/>
                    <a:pt x="5098" y="2075"/>
                    <a:pt x="5356" y="2075"/>
                  </a:cubicBezTo>
                  <a:close/>
                  <a:moveTo>
                    <a:pt x="5375" y="0"/>
                  </a:moveTo>
                  <a:cubicBezTo>
                    <a:pt x="2635" y="0"/>
                    <a:pt x="1" y="2134"/>
                    <a:pt x="1" y="5357"/>
                  </a:cubicBezTo>
                  <a:cubicBezTo>
                    <a:pt x="1" y="8310"/>
                    <a:pt x="2385" y="10694"/>
                    <a:pt x="5338" y="10694"/>
                  </a:cubicBezTo>
                  <a:cubicBezTo>
                    <a:pt x="10106" y="10694"/>
                    <a:pt x="12490" y="4930"/>
                    <a:pt x="9110" y="1585"/>
                  </a:cubicBezTo>
                  <a:cubicBezTo>
                    <a:pt x="8026" y="490"/>
                    <a:pt x="6688" y="0"/>
                    <a:pt x="5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97;p47">
              <a:extLst>
                <a:ext uri="{FF2B5EF4-FFF2-40B4-BE49-F238E27FC236}">
                  <a16:creationId xmlns:a16="http://schemas.microsoft.com/office/drawing/2014/main" id="{E4EE8716-E1AF-45FA-8B0A-87E432349AE7}"/>
                </a:ext>
              </a:extLst>
            </p:cNvPr>
            <p:cNvSpPr/>
            <p:nvPr/>
          </p:nvSpPr>
          <p:spPr>
            <a:xfrm>
              <a:off x="6232263" y="2961375"/>
              <a:ext cx="441225" cy="185500"/>
            </a:xfrm>
            <a:custGeom>
              <a:avLst/>
              <a:gdLst/>
              <a:ahLst/>
              <a:cxnLst/>
              <a:rect l="l" t="t" r="r" b="b"/>
              <a:pathLst>
                <a:path w="17649" h="7420" extrusionOk="0">
                  <a:moveTo>
                    <a:pt x="13801" y="1"/>
                  </a:moveTo>
                  <a:cubicBezTo>
                    <a:pt x="12703" y="1"/>
                    <a:pt x="11627" y="359"/>
                    <a:pt x="10746" y="1051"/>
                  </a:cubicBezTo>
                  <a:lnTo>
                    <a:pt x="10355" y="1371"/>
                  </a:lnTo>
                  <a:lnTo>
                    <a:pt x="7829" y="1371"/>
                  </a:lnTo>
                  <a:cubicBezTo>
                    <a:pt x="6939" y="1371"/>
                    <a:pt x="6228" y="2118"/>
                    <a:pt x="6263" y="3008"/>
                  </a:cubicBezTo>
                  <a:cubicBezTo>
                    <a:pt x="6334" y="3826"/>
                    <a:pt x="7010" y="4467"/>
                    <a:pt x="7864" y="4467"/>
                  </a:cubicBezTo>
                  <a:lnTo>
                    <a:pt x="11565" y="4467"/>
                  </a:lnTo>
                  <a:cubicBezTo>
                    <a:pt x="12170" y="4538"/>
                    <a:pt x="12170" y="5463"/>
                    <a:pt x="11565" y="5499"/>
                  </a:cubicBezTo>
                  <a:lnTo>
                    <a:pt x="7900" y="5499"/>
                  </a:lnTo>
                  <a:cubicBezTo>
                    <a:pt x="6441" y="5499"/>
                    <a:pt x="5267" y="4360"/>
                    <a:pt x="5267" y="2937"/>
                  </a:cubicBezTo>
                  <a:cubicBezTo>
                    <a:pt x="5267" y="2545"/>
                    <a:pt x="5338" y="2154"/>
                    <a:pt x="5516" y="1798"/>
                  </a:cubicBezTo>
                  <a:lnTo>
                    <a:pt x="2314" y="375"/>
                  </a:lnTo>
                  <a:cubicBezTo>
                    <a:pt x="2088" y="273"/>
                    <a:pt x="1858" y="226"/>
                    <a:pt x="1635" y="226"/>
                  </a:cubicBezTo>
                  <a:cubicBezTo>
                    <a:pt x="767" y="226"/>
                    <a:pt x="1" y="935"/>
                    <a:pt x="1" y="1869"/>
                  </a:cubicBezTo>
                  <a:cubicBezTo>
                    <a:pt x="1" y="2439"/>
                    <a:pt x="286" y="3008"/>
                    <a:pt x="784" y="3293"/>
                  </a:cubicBezTo>
                  <a:lnTo>
                    <a:pt x="6334" y="6566"/>
                  </a:lnTo>
                  <a:cubicBezTo>
                    <a:pt x="7259" y="7100"/>
                    <a:pt x="8327" y="7420"/>
                    <a:pt x="9430" y="7420"/>
                  </a:cubicBezTo>
                  <a:lnTo>
                    <a:pt x="17115" y="7420"/>
                  </a:lnTo>
                  <a:cubicBezTo>
                    <a:pt x="17400" y="7420"/>
                    <a:pt x="17649" y="7171"/>
                    <a:pt x="17649" y="6886"/>
                  </a:cubicBezTo>
                  <a:lnTo>
                    <a:pt x="17649" y="1941"/>
                  </a:lnTo>
                  <a:lnTo>
                    <a:pt x="17613" y="1941"/>
                  </a:lnTo>
                  <a:cubicBezTo>
                    <a:pt x="17613" y="1798"/>
                    <a:pt x="17578" y="1656"/>
                    <a:pt x="17471" y="1549"/>
                  </a:cubicBezTo>
                  <a:cubicBezTo>
                    <a:pt x="16653" y="624"/>
                    <a:pt x="15479" y="90"/>
                    <a:pt x="14233" y="19"/>
                  </a:cubicBezTo>
                  <a:cubicBezTo>
                    <a:pt x="14089" y="7"/>
                    <a:pt x="13945" y="1"/>
                    <a:pt x="13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49;p52">
            <a:extLst>
              <a:ext uri="{FF2B5EF4-FFF2-40B4-BE49-F238E27FC236}">
                <a16:creationId xmlns:a16="http://schemas.microsoft.com/office/drawing/2014/main" id="{70F874D0-3ED7-42E9-BEA6-72985BC71683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1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</a:t>
            </a:r>
            <a:r>
              <a:rPr lang="en" dirty="0"/>
              <a:t>egal Feasibility</a:t>
            </a:r>
            <a:endParaRPr dirty="0"/>
          </a:p>
        </p:txBody>
      </p:sp>
      <p:sp>
        <p:nvSpPr>
          <p:cNvPr id="1118" name="Google Shape;1118;p4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" name="Google Shape;1349;p52">
            <a:extLst>
              <a:ext uri="{FF2B5EF4-FFF2-40B4-BE49-F238E27FC236}">
                <a16:creationId xmlns:a16="http://schemas.microsoft.com/office/drawing/2014/main" id="{C44003FF-6643-4C88-AD46-7803B7502F93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12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5"/>
          <p:cNvSpPr/>
          <p:nvPr/>
        </p:nvSpPr>
        <p:spPr>
          <a:xfrm>
            <a:off x="5293567" y="36677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5"/>
          <p:cNvSpPr txBox="1">
            <a:spLocks noGrp="1"/>
          </p:cNvSpPr>
          <p:nvPr>
            <p:ph type="title"/>
          </p:nvPr>
        </p:nvSpPr>
        <p:spPr>
          <a:xfrm>
            <a:off x="968832" y="459278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Legal Feasibility</a:t>
            </a:r>
            <a:endParaRPr dirty="0"/>
          </a:p>
        </p:txBody>
      </p:sp>
      <p:sp>
        <p:nvSpPr>
          <p:cNvPr id="1007" name="Google Shape;1007;p45"/>
          <p:cNvSpPr txBox="1">
            <a:spLocks noGrp="1"/>
          </p:cNvSpPr>
          <p:nvPr>
            <p:ph type="subTitle" idx="3"/>
          </p:nvPr>
        </p:nvSpPr>
        <p:spPr>
          <a:xfrm>
            <a:off x="665570" y="1995968"/>
            <a:ext cx="6407023" cy="7717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>
                  <a:lumMod val="90000"/>
                  <a:lumOff val="1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</a:rPr>
              <a:t>In legal Feasibility study we investigate weather the project is legal or not 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016" name="Google Shape;1016;p45"/>
          <p:cNvGrpSpPr/>
          <p:nvPr/>
        </p:nvGrpSpPr>
        <p:grpSpPr>
          <a:xfrm>
            <a:off x="5415742" y="488107"/>
            <a:ext cx="476550" cy="441050"/>
            <a:chOff x="4715888" y="3407700"/>
            <a:chExt cx="476550" cy="441050"/>
          </a:xfrm>
        </p:grpSpPr>
        <p:sp>
          <p:nvSpPr>
            <p:cNvPr id="1017" name="Google Shape;1017;p45"/>
            <p:cNvSpPr/>
            <p:nvPr/>
          </p:nvSpPr>
          <p:spPr>
            <a:xfrm>
              <a:off x="4840163" y="3407700"/>
              <a:ext cx="352275" cy="336750"/>
            </a:xfrm>
            <a:custGeom>
              <a:avLst/>
              <a:gdLst/>
              <a:ahLst/>
              <a:cxnLst/>
              <a:rect l="l" t="t" r="r" b="b"/>
              <a:pathLst>
                <a:path w="14091" h="13470" extrusionOk="0">
                  <a:moveTo>
                    <a:pt x="6750" y="1045"/>
                  </a:moveTo>
                  <a:cubicBezTo>
                    <a:pt x="8151" y="1045"/>
                    <a:pt x="9581" y="1567"/>
                    <a:pt x="10746" y="2732"/>
                  </a:cubicBezTo>
                  <a:cubicBezTo>
                    <a:pt x="12952" y="4938"/>
                    <a:pt x="12952" y="8531"/>
                    <a:pt x="10746" y="10773"/>
                  </a:cubicBezTo>
                  <a:cubicBezTo>
                    <a:pt x="9586" y="11922"/>
                    <a:pt x="8162" y="12436"/>
                    <a:pt x="6766" y="12436"/>
                  </a:cubicBezTo>
                  <a:cubicBezTo>
                    <a:pt x="3839" y="12436"/>
                    <a:pt x="1033" y="10173"/>
                    <a:pt x="1033" y="6752"/>
                  </a:cubicBezTo>
                  <a:cubicBezTo>
                    <a:pt x="1033" y="3314"/>
                    <a:pt x="3828" y="1045"/>
                    <a:pt x="6750" y="1045"/>
                  </a:cubicBezTo>
                  <a:close/>
                  <a:moveTo>
                    <a:pt x="6756" y="1"/>
                  </a:moveTo>
                  <a:cubicBezTo>
                    <a:pt x="3306" y="1"/>
                    <a:pt x="1" y="2685"/>
                    <a:pt x="1" y="6752"/>
                  </a:cubicBezTo>
                  <a:cubicBezTo>
                    <a:pt x="1" y="10794"/>
                    <a:pt x="3303" y="13469"/>
                    <a:pt x="6751" y="13469"/>
                  </a:cubicBezTo>
                  <a:cubicBezTo>
                    <a:pt x="8402" y="13469"/>
                    <a:pt x="10087" y="12856"/>
                    <a:pt x="11458" y="11485"/>
                  </a:cubicBezTo>
                  <a:cubicBezTo>
                    <a:pt x="14091" y="8852"/>
                    <a:pt x="14091" y="4618"/>
                    <a:pt x="11458" y="1985"/>
                  </a:cubicBezTo>
                  <a:cubicBezTo>
                    <a:pt x="10088" y="615"/>
                    <a:pt x="8405" y="1"/>
                    <a:pt x="6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4715888" y="3672575"/>
              <a:ext cx="196350" cy="176175"/>
            </a:xfrm>
            <a:custGeom>
              <a:avLst/>
              <a:gdLst/>
              <a:ahLst/>
              <a:cxnLst/>
              <a:rect l="l" t="t" r="r" b="b"/>
              <a:pathLst>
                <a:path w="7854" h="7047" extrusionOk="0">
                  <a:moveTo>
                    <a:pt x="4936" y="0"/>
                  </a:moveTo>
                  <a:lnTo>
                    <a:pt x="1378" y="3558"/>
                  </a:lnTo>
                  <a:cubicBezTo>
                    <a:pt x="0" y="5046"/>
                    <a:pt x="1333" y="7047"/>
                    <a:pt x="2913" y="7047"/>
                  </a:cubicBezTo>
                  <a:cubicBezTo>
                    <a:pt x="3373" y="7047"/>
                    <a:pt x="3854" y="6877"/>
                    <a:pt x="4296" y="6476"/>
                  </a:cubicBezTo>
                  <a:lnTo>
                    <a:pt x="7854" y="2918"/>
                  </a:lnTo>
                  <a:cubicBezTo>
                    <a:pt x="7249" y="2562"/>
                    <a:pt x="6680" y="2135"/>
                    <a:pt x="6217" y="1637"/>
                  </a:cubicBezTo>
                  <a:cubicBezTo>
                    <a:pt x="5719" y="1139"/>
                    <a:pt x="5292" y="605"/>
                    <a:pt x="4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4891763" y="3460100"/>
              <a:ext cx="243750" cy="233275"/>
            </a:xfrm>
            <a:custGeom>
              <a:avLst/>
              <a:gdLst/>
              <a:ahLst/>
              <a:cxnLst/>
              <a:rect l="l" t="t" r="r" b="b"/>
              <a:pathLst>
                <a:path w="9750" h="9331" extrusionOk="0">
                  <a:moveTo>
                    <a:pt x="4644" y="1383"/>
                  </a:moveTo>
                  <a:cubicBezTo>
                    <a:pt x="4902" y="1383"/>
                    <a:pt x="5160" y="1561"/>
                    <a:pt x="5160" y="1917"/>
                  </a:cubicBezTo>
                  <a:lnTo>
                    <a:pt x="5160" y="2095"/>
                  </a:lnTo>
                  <a:lnTo>
                    <a:pt x="5693" y="2095"/>
                  </a:lnTo>
                  <a:cubicBezTo>
                    <a:pt x="6369" y="2095"/>
                    <a:pt x="6369" y="3126"/>
                    <a:pt x="5693" y="3126"/>
                  </a:cubicBezTo>
                  <a:lnTo>
                    <a:pt x="4662" y="3126"/>
                  </a:lnTo>
                  <a:cubicBezTo>
                    <a:pt x="4021" y="3162"/>
                    <a:pt x="4021" y="4087"/>
                    <a:pt x="4662" y="4158"/>
                  </a:cubicBezTo>
                  <a:cubicBezTo>
                    <a:pt x="4804" y="4158"/>
                    <a:pt x="4946" y="4158"/>
                    <a:pt x="5089" y="4229"/>
                  </a:cubicBezTo>
                  <a:cubicBezTo>
                    <a:pt x="6547" y="4656"/>
                    <a:pt x="6583" y="6649"/>
                    <a:pt x="5160" y="7147"/>
                  </a:cubicBezTo>
                  <a:lnTo>
                    <a:pt x="5160" y="7432"/>
                  </a:lnTo>
                  <a:cubicBezTo>
                    <a:pt x="5160" y="7770"/>
                    <a:pt x="4902" y="7939"/>
                    <a:pt x="4644" y="7939"/>
                  </a:cubicBezTo>
                  <a:cubicBezTo>
                    <a:pt x="4386" y="7939"/>
                    <a:pt x="4128" y="7770"/>
                    <a:pt x="4128" y="7432"/>
                  </a:cubicBezTo>
                  <a:lnTo>
                    <a:pt x="4128" y="7254"/>
                  </a:lnTo>
                  <a:lnTo>
                    <a:pt x="3630" y="7254"/>
                  </a:lnTo>
                  <a:cubicBezTo>
                    <a:pt x="2918" y="7254"/>
                    <a:pt x="2918" y="6222"/>
                    <a:pt x="3630" y="6222"/>
                  </a:cubicBezTo>
                  <a:lnTo>
                    <a:pt x="4662" y="6222"/>
                  </a:lnTo>
                  <a:cubicBezTo>
                    <a:pt x="5266" y="6151"/>
                    <a:pt x="5266" y="5226"/>
                    <a:pt x="4662" y="5190"/>
                  </a:cubicBezTo>
                  <a:cubicBezTo>
                    <a:pt x="4484" y="5190"/>
                    <a:pt x="4341" y="5154"/>
                    <a:pt x="4199" y="5119"/>
                  </a:cubicBezTo>
                  <a:cubicBezTo>
                    <a:pt x="2776" y="4692"/>
                    <a:pt x="2705" y="2664"/>
                    <a:pt x="4128" y="2166"/>
                  </a:cubicBezTo>
                  <a:lnTo>
                    <a:pt x="4128" y="1917"/>
                  </a:lnTo>
                  <a:cubicBezTo>
                    <a:pt x="4128" y="1561"/>
                    <a:pt x="4386" y="1383"/>
                    <a:pt x="4644" y="1383"/>
                  </a:cubicBezTo>
                  <a:close/>
                  <a:moveTo>
                    <a:pt x="4684" y="1"/>
                  </a:moveTo>
                  <a:cubicBezTo>
                    <a:pt x="2296" y="1"/>
                    <a:pt x="1" y="1865"/>
                    <a:pt x="1" y="4656"/>
                  </a:cubicBezTo>
                  <a:cubicBezTo>
                    <a:pt x="1" y="7474"/>
                    <a:pt x="2300" y="9331"/>
                    <a:pt x="4690" y="9331"/>
                  </a:cubicBezTo>
                  <a:cubicBezTo>
                    <a:pt x="5831" y="9331"/>
                    <a:pt x="6993" y="8908"/>
                    <a:pt x="7935" y="7965"/>
                  </a:cubicBezTo>
                  <a:cubicBezTo>
                    <a:pt x="9750" y="6151"/>
                    <a:pt x="9750" y="3198"/>
                    <a:pt x="7935" y="1383"/>
                  </a:cubicBezTo>
                  <a:cubicBezTo>
                    <a:pt x="6991" y="427"/>
                    <a:pt x="5827" y="1"/>
                    <a:pt x="4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4" name="Google Shape;1349;p52">
            <a:extLst>
              <a:ext uri="{FF2B5EF4-FFF2-40B4-BE49-F238E27FC236}">
                <a16:creationId xmlns:a16="http://schemas.microsoft.com/office/drawing/2014/main" id="{D408C46B-AA92-4FA2-A5F0-B9BDC6923ECE}"/>
              </a:ext>
            </a:extLst>
          </p:cNvPr>
          <p:cNvSpPr txBox="1">
            <a:spLocks/>
          </p:cNvSpPr>
          <p:nvPr/>
        </p:nvSpPr>
        <p:spPr>
          <a:xfrm>
            <a:off x="-2616297" y="468422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7BEC3-710D-47C9-AB09-8FF3F548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33" y="2794053"/>
            <a:ext cx="2906663" cy="20552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51"/>
          <p:cNvSpPr txBox="1">
            <a:spLocks noGrp="1"/>
          </p:cNvSpPr>
          <p:nvPr>
            <p:ph type="title"/>
          </p:nvPr>
        </p:nvSpPr>
        <p:spPr>
          <a:xfrm>
            <a:off x="2061100" y="535000"/>
            <a:ext cx="6367800" cy="20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perational Feasibility</a:t>
            </a:r>
            <a:endParaRPr dirty="0"/>
          </a:p>
        </p:txBody>
      </p:sp>
      <p:sp>
        <p:nvSpPr>
          <p:cNvPr id="1170" name="Google Shape;1170;p51"/>
          <p:cNvSpPr/>
          <p:nvPr/>
        </p:nvSpPr>
        <p:spPr>
          <a:xfrm>
            <a:off x="576000" y="4524875"/>
            <a:ext cx="4042900" cy="236025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1" name="Google Shape;1171;p51"/>
          <p:cNvGrpSpPr/>
          <p:nvPr/>
        </p:nvGrpSpPr>
        <p:grpSpPr>
          <a:xfrm>
            <a:off x="891225" y="1993325"/>
            <a:ext cx="3651800" cy="2661675"/>
            <a:chOff x="891225" y="1993325"/>
            <a:chExt cx="3651800" cy="2661675"/>
          </a:xfrm>
        </p:grpSpPr>
        <p:grpSp>
          <p:nvGrpSpPr>
            <p:cNvPr id="1172" name="Google Shape;1172;p51"/>
            <p:cNvGrpSpPr/>
            <p:nvPr/>
          </p:nvGrpSpPr>
          <p:grpSpPr>
            <a:xfrm>
              <a:off x="891225" y="3860250"/>
              <a:ext cx="798925" cy="794750"/>
              <a:chOff x="891225" y="3860250"/>
              <a:chExt cx="798925" cy="794750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1279000" y="4415650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262325" y="457492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16279" y="3203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1579225" y="4574925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3603" y="3203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1536675" y="457492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1302" y="3203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1494975" y="4574925"/>
                <a:ext cx="217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868" y="3203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1453300" y="4574925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467" y="3203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1386575" y="457492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201" y="320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1243150" y="4495700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8" y="3169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1560025" y="4495700"/>
                <a:ext cx="9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1517500" y="4496113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1474975" y="4496113"/>
                <a:ext cx="2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1434100" y="4495700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468" y="31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1366550" y="4495700"/>
                <a:ext cx="58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34" y="316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1596725" y="4415650"/>
                <a:ext cx="892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1553350" y="4416063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1511675" y="4416063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1470800" y="4416063"/>
                <a:ext cx="10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1403250" y="441565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1262325" y="433642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1579225" y="4336425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1536675" y="4336838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1494975" y="4336838"/>
                <a:ext cx="217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868" y="3202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1453300" y="4336838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1386575" y="433642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1251475" y="4257200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1569200" y="4257200"/>
                <a:ext cx="892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1525850" y="4257613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1484150" y="4257613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1443275" y="4257613"/>
                <a:ext cx="10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1375725" y="425720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1262325" y="4177975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1579225" y="4177975"/>
                <a:ext cx="90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1536675" y="4178388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1494975" y="4178388"/>
                <a:ext cx="217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868" y="3169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1453300" y="4178388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467" y="3169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1386575" y="4177975"/>
                <a:ext cx="50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1262325" y="4097900"/>
                <a:ext cx="4069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16279" y="3203"/>
                    </a:lnTo>
                    <a:lnTo>
                      <a:pt x="162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1579225" y="4097900"/>
                <a:ext cx="900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3603" y="3203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1"/>
              <p:cNvSpPr/>
              <p:nvPr/>
            </p:nvSpPr>
            <p:spPr>
              <a:xfrm>
                <a:off x="1536675" y="4098313"/>
                <a:ext cx="3255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1302" y="3203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1494975" y="4098313"/>
                <a:ext cx="217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868" y="3203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1453300" y="4098313"/>
                <a:ext cx="117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4" extrusionOk="0">
                    <a:moveTo>
                      <a:pt x="0" y="1"/>
                    </a:moveTo>
                    <a:lnTo>
                      <a:pt x="0" y="3203"/>
                    </a:lnTo>
                    <a:lnTo>
                      <a:pt x="467" y="3203"/>
                    </a:ln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1386575" y="4097900"/>
                <a:ext cx="502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4" extrusionOk="0">
                    <a:moveTo>
                      <a:pt x="1" y="1"/>
                    </a:moveTo>
                    <a:lnTo>
                      <a:pt x="1" y="3203"/>
                    </a:lnTo>
                    <a:lnTo>
                      <a:pt x="201" y="3203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1241475" y="4018700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1558375" y="4018700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1515825" y="4019113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1474150" y="4019113"/>
                <a:ext cx="2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867" y="3202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1432450" y="4019113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1365725" y="4018700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1262325" y="393947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1579225" y="3939475"/>
                <a:ext cx="900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1536675" y="393947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494975" y="3939475"/>
                <a:ext cx="217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868" y="3202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1453300" y="3939475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67" y="3202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1386575" y="393947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1283175" y="3860250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1600050" y="3860250"/>
                <a:ext cx="9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3604" y="3169"/>
                    </a:lnTo>
                    <a:lnTo>
                      <a:pt x="3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1557525" y="3860250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1515825" y="3860250"/>
                <a:ext cx="217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868" y="3169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1474150" y="3860250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467" y="3169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1407425" y="3860250"/>
                <a:ext cx="50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922900" y="4574925"/>
                <a:ext cx="4070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80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16279" y="3203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1239800" y="4574925"/>
                <a:ext cx="901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3603" y="3203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1197275" y="457492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1301" y="3203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1154750" y="4574925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3"/>
                    </a:lnTo>
                    <a:lnTo>
                      <a:pt x="901" y="3203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1113875" y="4574925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468" y="3203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1046325" y="4574925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3"/>
                    </a:lnTo>
                    <a:lnTo>
                      <a:pt x="234" y="320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902075" y="4495700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8" y="3169"/>
                    </a:lnTo>
                    <a:lnTo>
                      <a:pt x="162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218950" y="4495700"/>
                <a:ext cx="901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3603" y="3169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176425" y="4495700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1" y="3169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133900" y="4495700"/>
                <a:ext cx="225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093025" y="4495700"/>
                <a:ext cx="1170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468" y="31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025475" y="4495700"/>
                <a:ext cx="58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34" y="316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922900" y="4415650"/>
                <a:ext cx="4070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8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239800" y="4415650"/>
                <a:ext cx="901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197275" y="4415650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154750" y="4415650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113875" y="4415650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68" y="320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046325" y="441565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912075" y="4336425"/>
                <a:ext cx="4069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1229800" y="4336425"/>
                <a:ext cx="892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3570" y="3202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1186425" y="4336425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302" y="3202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1144725" y="4336425"/>
                <a:ext cx="2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902" y="3202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1103875" y="4336425"/>
                <a:ext cx="10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434" y="3202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1036325" y="4336425"/>
                <a:ext cx="50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01" y="3202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1"/>
              <p:cNvSpPr/>
              <p:nvPr/>
            </p:nvSpPr>
            <p:spPr>
              <a:xfrm>
                <a:off x="922900" y="4257200"/>
                <a:ext cx="4070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6280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16279" y="3202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1"/>
              <p:cNvSpPr/>
              <p:nvPr/>
            </p:nvSpPr>
            <p:spPr>
              <a:xfrm>
                <a:off x="1239800" y="4257200"/>
                <a:ext cx="901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3603" y="3202"/>
                    </a:lnTo>
                    <a:lnTo>
                      <a:pt x="36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1197275" y="4257200"/>
                <a:ext cx="3255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1301" y="3202"/>
                    </a:lnTo>
                    <a:lnTo>
                      <a:pt x="13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1154750" y="4257200"/>
                <a:ext cx="2252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203" extrusionOk="0">
                    <a:moveTo>
                      <a:pt x="0" y="0"/>
                    </a:moveTo>
                    <a:lnTo>
                      <a:pt x="0" y="3202"/>
                    </a:lnTo>
                    <a:lnTo>
                      <a:pt x="901" y="3202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1113875" y="4257200"/>
                <a:ext cx="11700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468" y="3202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1046325" y="4257200"/>
                <a:ext cx="58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203" extrusionOk="0">
                    <a:moveTo>
                      <a:pt x="1" y="0"/>
                    </a:moveTo>
                    <a:lnTo>
                      <a:pt x="1" y="3202"/>
                    </a:lnTo>
                    <a:lnTo>
                      <a:pt x="234" y="3202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891225" y="4177975"/>
                <a:ext cx="4069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6279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16279" y="3169"/>
                    </a:lnTo>
                    <a:lnTo>
                      <a:pt x="162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1208950" y="4177975"/>
                <a:ext cx="892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3570" y="3169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1165575" y="4177975"/>
                <a:ext cx="325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1302" y="3169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1123900" y="4177975"/>
                <a:ext cx="225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3170" extrusionOk="0">
                    <a:moveTo>
                      <a:pt x="0" y="0"/>
                    </a:moveTo>
                    <a:lnTo>
                      <a:pt x="0" y="3169"/>
                    </a:lnTo>
                    <a:lnTo>
                      <a:pt x="901" y="3169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1083025" y="4177975"/>
                <a:ext cx="108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434" y="3169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1015475" y="4177975"/>
                <a:ext cx="502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170" extrusionOk="0">
                    <a:moveTo>
                      <a:pt x="1" y="0"/>
                    </a:moveTo>
                    <a:lnTo>
                      <a:pt x="1" y="3169"/>
                    </a:lnTo>
                    <a:lnTo>
                      <a:pt x="201" y="316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2025375" y="2748600"/>
              <a:ext cx="2517650" cy="1906400"/>
              <a:chOff x="2025375" y="2748600"/>
              <a:chExt cx="2517650" cy="1906400"/>
            </a:xfrm>
          </p:grpSpPr>
          <p:grpSp>
            <p:nvGrpSpPr>
              <p:cNvPr id="1270" name="Google Shape;1270;p51"/>
              <p:cNvGrpSpPr/>
              <p:nvPr/>
            </p:nvGrpSpPr>
            <p:grpSpPr>
              <a:xfrm>
                <a:off x="2025375" y="2748600"/>
                <a:ext cx="2517650" cy="1906400"/>
                <a:chOff x="2025375" y="2748600"/>
                <a:chExt cx="2517650" cy="1906400"/>
              </a:xfrm>
            </p:grpSpPr>
            <p:sp>
              <p:nvSpPr>
                <p:cNvPr id="1271" name="Google Shape;1271;p51"/>
                <p:cNvSpPr/>
                <p:nvPr/>
              </p:nvSpPr>
              <p:spPr>
                <a:xfrm>
                  <a:off x="2921000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51"/>
                <p:cNvSpPr/>
                <p:nvPr/>
              </p:nvSpPr>
              <p:spPr>
                <a:xfrm>
                  <a:off x="3575650" y="3931950"/>
                  <a:ext cx="540400" cy="7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6" h="28889" extrusionOk="0">
                      <a:moveTo>
                        <a:pt x="17681" y="0"/>
                      </a:moveTo>
                      <a:cubicBezTo>
                        <a:pt x="4459" y="0"/>
                        <a:pt x="0" y="9941"/>
                        <a:pt x="0" y="9941"/>
                      </a:cubicBezTo>
                      <a:lnTo>
                        <a:pt x="8106" y="28888"/>
                      </a:lnTo>
                      <a:lnTo>
                        <a:pt x="21615" y="28888"/>
                      </a:lnTo>
                      <a:lnTo>
                        <a:pt x="17879" y="1"/>
                      </a:lnTo>
                      <a:cubicBezTo>
                        <a:pt x="17813" y="0"/>
                        <a:pt x="17747" y="0"/>
                        <a:pt x="17681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51"/>
                <p:cNvSpPr/>
                <p:nvPr/>
              </p:nvSpPr>
              <p:spPr>
                <a:xfrm>
                  <a:off x="2921000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51"/>
                <p:cNvSpPr/>
                <p:nvPr/>
              </p:nvSpPr>
              <p:spPr>
                <a:xfrm>
                  <a:off x="3575650" y="3931950"/>
                  <a:ext cx="540400" cy="7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6" h="28889" extrusionOk="0">
                      <a:moveTo>
                        <a:pt x="17681" y="0"/>
                      </a:moveTo>
                      <a:cubicBezTo>
                        <a:pt x="4459" y="0"/>
                        <a:pt x="0" y="9941"/>
                        <a:pt x="0" y="9941"/>
                      </a:cubicBezTo>
                      <a:lnTo>
                        <a:pt x="8106" y="28888"/>
                      </a:lnTo>
                      <a:lnTo>
                        <a:pt x="21615" y="28888"/>
                      </a:lnTo>
                      <a:lnTo>
                        <a:pt x="17879" y="1"/>
                      </a:lnTo>
                      <a:cubicBezTo>
                        <a:pt x="17813" y="0"/>
                        <a:pt x="17747" y="0"/>
                        <a:pt x="176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51"/>
                <p:cNvSpPr/>
                <p:nvPr/>
              </p:nvSpPr>
              <p:spPr>
                <a:xfrm>
                  <a:off x="2921000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15947" y="0"/>
                      </a:moveTo>
                      <a:cubicBezTo>
                        <a:pt x="8017" y="0"/>
                        <a:pt x="1" y="6620"/>
                        <a:pt x="1" y="6620"/>
                      </a:cubicBezTo>
                      <a:lnTo>
                        <a:pt x="6772" y="22465"/>
                      </a:lnTo>
                      <a:lnTo>
                        <a:pt x="20282" y="22465"/>
                      </a:lnTo>
                      <a:lnTo>
                        <a:pt x="19615" y="15359"/>
                      </a:lnTo>
                      <a:lnTo>
                        <a:pt x="18147" y="182"/>
                      </a:lnTo>
                      <a:cubicBezTo>
                        <a:pt x="17419" y="57"/>
                        <a:pt x="16683" y="0"/>
                        <a:pt x="159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51"/>
                <p:cNvSpPr/>
                <p:nvPr/>
              </p:nvSpPr>
              <p:spPr>
                <a:xfrm>
                  <a:off x="3575650" y="3932750"/>
                  <a:ext cx="540400" cy="72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6" h="28890" extrusionOk="0">
                      <a:moveTo>
                        <a:pt x="17583" y="1"/>
                      </a:moveTo>
                      <a:cubicBezTo>
                        <a:pt x="4444" y="1"/>
                        <a:pt x="0" y="9909"/>
                        <a:pt x="0" y="9909"/>
                      </a:cubicBezTo>
                      <a:lnTo>
                        <a:pt x="8106" y="28890"/>
                      </a:lnTo>
                      <a:lnTo>
                        <a:pt x="21615" y="28890"/>
                      </a:lnTo>
                      <a:lnTo>
                        <a:pt x="18847" y="7441"/>
                      </a:lnTo>
                      <a:lnTo>
                        <a:pt x="17846" y="2"/>
                      </a:lnTo>
                      <a:cubicBezTo>
                        <a:pt x="17758" y="1"/>
                        <a:pt x="17670" y="1"/>
                        <a:pt x="1758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51"/>
                <p:cNvSpPr/>
                <p:nvPr/>
              </p:nvSpPr>
              <p:spPr>
                <a:xfrm>
                  <a:off x="2921000" y="4093550"/>
                  <a:ext cx="490375" cy="5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15" h="22458" extrusionOk="0">
                      <a:moveTo>
                        <a:pt x="15985" y="0"/>
                      </a:moveTo>
                      <a:cubicBezTo>
                        <a:pt x="8042" y="0"/>
                        <a:pt x="1" y="6613"/>
                        <a:pt x="1" y="6613"/>
                      </a:cubicBezTo>
                      <a:lnTo>
                        <a:pt x="6772" y="22458"/>
                      </a:lnTo>
                      <a:lnTo>
                        <a:pt x="6605" y="19522"/>
                      </a:lnTo>
                      <a:cubicBezTo>
                        <a:pt x="11042" y="18521"/>
                        <a:pt x="15412" y="17120"/>
                        <a:pt x="19615" y="15352"/>
                      </a:cubicBezTo>
                      <a:lnTo>
                        <a:pt x="18147" y="175"/>
                      </a:lnTo>
                      <a:cubicBezTo>
                        <a:pt x="17431" y="55"/>
                        <a:pt x="16708" y="0"/>
                        <a:pt x="159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51"/>
                <p:cNvSpPr/>
                <p:nvPr/>
              </p:nvSpPr>
              <p:spPr>
                <a:xfrm>
                  <a:off x="3575650" y="3932750"/>
                  <a:ext cx="471175" cy="72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7" h="28890" extrusionOk="0">
                      <a:moveTo>
                        <a:pt x="17583" y="1"/>
                      </a:moveTo>
                      <a:cubicBezTo>
                        <a:pt x="4444" y="1"/>
                        <a:pt x="0" y="9909"/>
                        <a:pt x="0" y="9909"/>
                      </a:cubicBezTo>
                      <a:lnTo>
                        <a:pt x="8106" y="28890"/>
                      </a:lnTo>
                      <a:lnTo>
                        <a:pt x="5170" y="16114"/>
                      </a:lnTo>
                      <a:cubicBezTo>
                        <a:pt x="9907" y="13512"/>
                        <a:pt x="14444" y="10610"/>
                        <a:pt x="18847" y="7441"/>
                      </a:cubicBezTo>
                      <a:lnTo>
                        <a:pt x="17846" y="2"/>
                      </a:lnTo>
                      <a:cubicBezTo>
                        <a:pt x="17758" y="1"/>
                        <a:pt x="17670" y="1"/>
                        <a:pt x="1758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51"/>
                <p:cNvSpPr/>
                <p:nvPr/>
              </p:nvSpPr>
              <p:spPr>
                <a:xfrm>
                  <a:off x="2025375" y="2748600"/>
                  <a:ext cx="2006450" cy="159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58" h="63914" extrusionOk="0">
                      <a:moveTo>
                        <a:pt x="40129" y="1"/>
                      </a:moveTo>
                      <a:cubicBezTo>
                        <a:pt x="17980" y="1"/>
                        <a:pt x="0" y="14311"/>
                        <a:pt x="0" y="31957"/>
                      </a:cubicBezTo>
                      <a:cubicBezTo>
                        <a:pt x="0" y="49603"/>
                        <a:pt x="17980" y="63913"/>
                        <a:pt x="40129" y="63913"/>
                      </a:cubicBezTo>
                      <a:cubicBezTo>
                        <a:pt x="62278" y="63913"/>
                        <a:pt x="80257" y="49603"/>
                        <a:pt x="80257" y="31957"/>
                      </a:cubicBezTo>
                      <a:cubicBezTo>
                        <a:pt x="80257" y="14311"/>
                        <a:pt x="62278" y="1"/>
                        <a:pt x="401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51"/>
                <p:cNvSpPr/>
                <p:nvPr/>
              </p:nvSpPr>
              <p:spPr>
                <a:xfrm>
                  <a:off x="2026200" y="2933275"/>
                  <a:ext cx="2005625" cy="14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25" h="56560" extrusionOk="0">
                      <a:moveTo>
                        <a:pt x="64653" y="0"/>
                      </a:moveTo>
                      <a:cubicBezTo>
                        <a:pt x="59965" y="0"/>
                        <a:pt x="54005" y="7316"/>
                        <a:pt x="53405" y="17298"/>
                      </a:cubicBezTo>
                      <a:cubicBezTo>
                        <a:pt x="52805" y="26738"/>
                        <a:pt x="57208" y="36312"/>
                        <a:pt x="63713" y="42016"/>
                      </a:cubicBezTo>
                      <a:cubicBezTo>
                        <a:pt x="57630" y="48150"/>
                        <a:pt x="48052" y="52283"/>
                        <a:pt x="37008" y="52283"/>
                      </a:cubicBezTo>
                      <a:cubicBezTo>
                        <a:pt x="33578" y="52283"/>
                        <a:pt x="30005" y="51884"/>
                        <a:pt x="26353" y="51022"/>
                      </a:cubicBezTo>
                      <a:cubicBezTo>
                        <a:pt x="9974" y="47186"/>
                        <a:pt x="701" y="32209"/>
                        <a:pt x="34" y="23536"/>
                      </a:cubicBezTo>
                      <a:cubicBezTo>
                        <a:pt x="34" y="23870"/>
                        <a:pt x="0" y="24237"/>
                        <a:pt x="0" y="24570"/>
                      </a:cubicBezTo>
                      <a:cubicBezTo>
                        <a:pt x="0" y="42250"/>
                        <a:pt x="17947" y="56560"/>
                        <a:pt x="40096" y="56560"/>
                      </a:cubicBezTo>
                      <a:cubicBezTo>
                        <a:pt x="51971" y="56560"/>
                        <a:pt x="62612" y="52457"/>
                        <a:pt x="69984" y="45919"/>
                      </a:cubicBezTo>
                      <a:lnTo>
                        <a:pt x="70017" y="45885"/>
                      </a:lnTo>
                      <a:cubicBezTo>
                        <a:pt x="70084" y="45819"/>
                        <a:pt x="70151" y="45752"/>
                        <a:pt x="70217" y="45685"/>
                      </a:cubicBezTo>
                      <a:cubicBezTo>
                        <a:pt x="70517" y="45418"/>
                        <a:pt x="70851" y="45118"/>
                        <a:pt x="71151" y="44818"/>
                      </a:cubicBezTo>
                      <a:lnTo>
                        <a:pt x="71518" y="44451"/>
                      </a:lnTo>
                      <a:cubicBezTo>
                        <a:pt x="71752" y="44218"/>
                        <a:pt x="71985" y="43984"/>
                        <a:pt x="72219" y="43751"/>
                      </a:cubicBezTo>
                      <a:cubicBezTo>
                        <a:pt x="72352" y="43584"/>
                        <a:pt x="72486" y="43417"/>
                        <a:pt x="72619" y="43284"/>
                      </a:cubicBezTo>
                      <a:cubicBezTo>
                        <a:pt x="72819" y="43050"/>
                        <a:pt x="73053" y="42850"/>
                        <a:pt x="73219" y="42616"/>
                      </a:cubicBezTo>
                      <a:lnTo>
                        <a:pt x="73620" y="42116"/>
                      </a:lnTo>
                      <a:cubicBezTo>
                        <a:pt x="73820" y="41916"/>
                        <a:pt x="73987" y="41682"/>
                        <a:pt x="74153" y="41449"/>
                      </a:cubicBezTo>
                      <a:lnTo>
                        <a:pt x="74587" y="40915"/>
                      </a:lnTo>
                      <a:cubicBezTo>
                        <a:pt x="74754" y="40715"/>
                        <a:pt x="74921" y="40482"/>
                        <a:pt x="75054" y="40248"/>
                      </a:cubicBezTo>
                      <a:cubicBezTo>
                        <a:pt x="75221" y="40015"/>
                        <a:pt x="75321" y="39881"/>
                        <a:pt x="75454" y="39714"/>
                      </a:cubicBezTo>
                      <a:cubicBezTo>
                        <a:pt x="75588" y="39514"/>
                        <a:pt x="75755" y="39247"/>
                        <a:pt x="75921" y="38981"/>
                      </a:cubicBezTo>
                      <a:cubicBezTo>
                        <a:pt x="76055" y="38747"/>
                        <a:pt x="76155" y="38647"/>
                        <a:pt x="76255" y="38480"/>
                      </a:cubicBezTo>
                      <a:cubicBezTo>
                        <a:pt x="76455" y="38113"/>
                        <a:pt x="76655" y="37746"/>
                        <a:pt x="76889" y="37379"/>
                      </a:cubicBezTo>
                      <a:cubicBezTo>
                        <a:pt x="76989" y="37146"/>
                        <a:pt x="77089" y="36946"/>
                        <a:pt x="77222" y="36746"/>
                      </a:cubicBezTo>
                      <a:cubicBezTo>
                        <a:pt x="77322" y="36512"/>
                        <a:pt x="77489" y="36212"/>
                        <a:pt x="77623" y="35945"/>
                      </a:cubicBezTo>
                      <a:cubicBezTo>
                        <a:pt x="77723" y="35678"/>
                        <a:pt x="77789" y="35545"/>
                        <a:pt x="77889" y="35345"/>
                      </a:cubicBezTo>
                      <a:cubicBezTo>
                        <a:pt x="77989" y="35144"/>
                        <a:pt x="78090" y="34844"/>
                        <a:pt x="78190" y="34611"/>
                      </a:cubicBezTo>
                      <a:cubicBezTo>
                        <a:pt x="78290" y="34377"/>
                        <a:pt x="78356" y="34210"/>
                        <a:pt x="78456" y="33977"/>
                      </a:cubicBezTo>
                      <a:cubicBezTo>
                        <a:pt x="78523" y="33743"/>
                        <a:pt x="78623" y="33510"/>
                        <a:pt x="78723" y="33276"/>
                      </a:cubicBezTo>
                      <a:cubicBezTo>
                        <a:pt x="78790" y="33010"/>
                        <a:pt x="78857" y="32843"/>
                        <a:pt x="78923" y="32609"/>
                      </a:cubicBezTo>
                      <a:cubicBezTo>
                        <a:pt x="79024" y="32376"/>
                        <a:pt x="79090" y="32109"/>
                        <a:pt x="79157" y="31875"/>
                      </a:cubicBezTo>
                      <a:cubicBezTo>
                        <a:pt x="79257" y="31609"/>
                        <a:pt x="79290" y="31442"/>
                        <a:pt x="79357" y="31208"/>
                      </a:cubicBezTo>
                      <a:cubicBezTo>
                        <a:pt x="79390" y="30975"/>
                        <a:pt x="79491" y="30708"/>
                        <a:pt x="79557" y="30441"/>
                      </a:cubicBezTo>
                      <a:cubicBezTo>
                        <a:pt x="79591" y="30174"/>
                        <a:pt x="79624" y="30007"/>
                        <a:pt x="79691" y="29807"/>
                      </a:cubicBezTo>
                      <a:cubicBezTo>
                        <a:pt x="79757" y="29507"/>
                        <a:pt x="79791" y="29207"/>
                        <a:pt x="79857" y="28907"/>
                      </a:cubicBezTo>
                      <a:cubicBezTo>
                        <a:pt x="79891" y="28740"/>
                        <a:pt x="79924" y="28573"/>
                        <a:pt x="79924" y="28373"/>
                      </a:cubicBezTo>
                      <a:cubicBezTo>
                        <a:pt x="80024" y="27906"/>
                        <a:pt x="80058" y="27439"/>
                        <a:pt x="80124" y="26939"/>
                      </a:cubicBezTo>
                      <a:cubicBezTo>
                        <a:pt x="80191" y="26171"/>
                        <a:pt x="80224" y="25371"/>
                        <a:pt x="80224" y="24570"/>
                      </a:cubicBezTo>
                      <a:cubicBezTo>
                        <a:pt x="80224" y="14863"/>
                        <a:pt x="74787" y="6157"/>
                        <a:pt x="66181" y="286"/>
                      </a:cubicBezTo>
                      <a:cubicBezTo>
                        <a:pt x="65694" y="93"/>
                        <a:pt x="65182" y="0"/>
                        <a:pt x="6465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51"/>
                <p:cNvSpPr/>
                <p:nvPr/>
              </p:nvSpPr>
              <p:spPr>
                <a:xfrm>
                  <a:off x="2619125" y="2761800"/>
                  <a:ext cx="830625" cy="1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25" h="4444" extrusionOk="0">
                      <a:moveTo>
                        <a:pt x="16031" y="1"/>
                      </a:moveTo>
                      <a:cubicBezTo>
                        <a:pt x="12673" y="1"/>
                        <a:pt x="8915" y="333"/>
                        <a:pt x="4837" y="1208"/>
                      </a:cubicBezTo>
                      <a:lnTo>
                        <a:pt x="0" y="3142"/>
                      </a:lnTo>
                      <a:cubicBezTo>
                        <a:pt x="134" y="3109"/>
                        <a:pt x="1201" y="2875"/>
                        <a:pt x="2902" y="2609"/>
                      </a:cubicBezTo>
                      <a:cubicBezTo>
                        <a:pt x="5166" y="2264"/>
                        <a:pt x="8596" y="1872"/>
                        <a:pt x="12528" y="1872"/>
                      </a:cubicBezTo>
                      <a:cubicBezTo>
                        <a:pt x="17345" y="1872"/>
                        <a:pt x="22915" y="2460"/>
                        <a:pt x="28020" y="4443"/>
                      </a:cubicBezTo>
                      <a:lnTo>
                        <a:pt x="30722" y="3843"/>
                      </a:lnTo>
                      <a:lnTo>
                        <a:pt x="33224" y="3309"/>
                      </a:lnTo>
                      <a:cubicBezTo>
                        <a:pt x="33224" y="3309"/>
                        <a:pt x="26626" y="1"/>
                        <a:pt x="16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51"/>
                <p:cNvSpPr/>
                <p:nvPr/>
              </p:nvSpPr>
              <p:spPr>
                <a:xfrm>
                  <a:off x="2691675" y="2782825"/>
                  <a:ext cx="696350" cy="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4" h="3603" extrusionOk="0">
                      <a:moveTo>
                        <a:pt x="11696" y="0"/>
                      </a:moveTo>
                      <a:cubicBezTo>
                        <a:pt x="8720" y="0"/>
                        <a:pt x="5460" y="285"/>
                        <a:pt x="1969" y="1000"/>
                      </a:cubicBezTo>
                      <a:lnTo>
                        <a:pt x="0" y="1768"/>
                      </a:lnTo>
                      <a:cubicBezTo>
                        <a:pt x="2264" y="1423"/>
                        <a:pt x="5694" y="1031"/>
                        <a:pt x="9626" y="1031"/>
                      </a:cubicBezTo>
                      <a:cubicBezTo>
                        <a:pt x="14443" y="1031"/>
                        <a:pt x="20013" y="1619"/>
                        <a:pt x="25118" y="3602"/>
                      </a:cubicBezTo>
                      <a:lnTo>
                        <a:pt x="27854" y="3035"/>
                      </a:lnTo>
                      <a:cubicBezTo>
                        <a:pt x="24781" y="1773"/>
                        <a:pt x="19124" y="0"/>
                        <a:pt x="116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51"/>
                <p:cNvSpPr/>
                <p:nvPr/>
              </p:nvSpPr>
              <p:spPr>
                <a:xfrm>
                  <a:off x="3888350" y="2830325"/>
                  <a:ext cx="366125" cy="3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5" h="14872" extrusionOk="0">
                      <a:moveTo>
                        <a:pt x="13110" y="1"/>
                      </a:moveTo>
                      <a:cubicBezTo>
                        <a:pt x="3103" y="1902"/>
                        <a:pt x="1" y="7807"/>
                        <a:pt x="1" y="7807"/>
                      </a:cubicBezTo>
                      <a:cubicBezTo>
                        <a:pt x="1" y="7807"/>
                        <a:pt x="7506" y="14872"/>
                        <a:pt x="10761" y="14872"/>
                      </a:cubicBezTo>
                      <a:cubicBezTo>
                        <a:pt x="11412" y="14872"/>
                        <a:pt x="11893" y="14589"/>
                        <a:pt x="12110" y="13911"/>
                      </a:cubicBezTo>
                      <a:cubicBezTo>
                        <a:pt x="13444" y="9808"/>
                        <a:pt x="13110" y="1802"/>
                        <a:pt x="13110" y="1802"/>
                      </a:cubicBezTo>
                      <a:cubicBezTo>
                        <a:pt x="14645" y="335"/>
                        <a:pt x="13110" y="1"/>
                        <a:pt x="1311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51"/>
                <p:cNvSpPr/>
                <p:nvPr/>
              </p:nvSpPr>
              <p:spPr>
                <a:xfrm>
                  <a:off x="3386325" y="2997125"/>
                  <a:ext cx="1144175" cy="110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7" h="44032" extrusionOk="0">
                      <a:moveTo>
                        <a:pt x="19081" y="0"/>
                      </a:moveTo>
                      <a:cubicBezTo>
                        <a:pt x="8540" y="0"/>
                        <a:pt x="1" y="9841"/>
                        <a:pt x="1" y="22016"/>
                      </a:cubicBezTo>
                      <a:cubicBezTo>
                        <a:pt x="1" y="34192"/>
                        <a:pt x="8540" y="44032"/>
                        <a:pt x="19081" y="44032"/>
                      </a:cubicBezTo>
                      <a:cubicBezTo>
                        <a:pt x="26053" y="44032"/>
                        <a:pt x="32157" y="39696"/>
                        <a:pt x="35493" y="33224"/>
                      </a:cubicBezTo>
                      <a:cubicBezTo>
                        <a:pt x="35493" y="33224"/>
                        <a:pt x="45400" y="28621"/>
                        <a:pt x="45767" y="26486"/>
                      </a:cubicBezTo>
                      <a:lnTo>
                        <a:pt x="40263" y="16946"/>
                      </a:lnTo>
                      <a:lnTo>
                        <a:pt x="37695" y="17246"/>
                      </a:lnTo>
                      <a:cubicBezTo>
                        <a:pt x="35793" y="7372"/>
                        <a:pt x="28188" y="0"/>
                        <a:pt x="190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51"/>
                <p:cNvSpPr/>
                <p:nvPr/>
              </p:nvSpPr>
              <p:spPr>
                <a:xfrm>
                  <a:off x="3551450" y="3008800"/>
                  <a:ext cx="245200" cy="17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8" h="7031" extrusionOk="0">
                      <a:moveTo>
                        <a:pt x="8573" y="0"/>
                      </a:moveTo>
                      <a:cubicBezTo>
                        <a:pt x="5304" y="801"/>
                        <a:pt x="2336" y="2502"/>
                        <a:pt x="1" y="4871"/>
                      </a:cubicBezTo>
                      <a:cubicBezTo>
                        <a:pt x="1407" y="5618"/>
                        <a:pt x="4391" y="7031"/>
                        <a:pt x="6589" y="7031"/>
                      </a:cubicBezTo>
                      <a:cubicBezTo>
                        <a:pt x="7727" y="7031"/>
                        <a:pt x="8653" y="6652"/>
                        <a:pt x="9040" y="5604"/>
                      </a:cubicBezTo>
                      <a:cubicBezTo>
                        <a:pt x="9808" y="3570"/>
                        <a:pt x="9241" y="1502"/>
                        <a:pt x="85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51"/>
                <p:cNvSpPr/>
                <p:nvPr/>
              </p:nvSpPr>
              <p:spPr>
                <a:xfrm>
                  <a:off x="4179400" y="3365725"/>
                  <a:ext cx="149300" cy="14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2" h="5738" extrusionOk="0">
                      <a:moveTo>
                        <a:pt x="5371" y="0"/>
                      </a:moveTo>
                      <a:cubicBezTo>
                        <a:pt x="1602" y="1101"/>
                        <a:pt x="1" y="5738"/>
                        <a:pt x="1" y="5738"/>
                      </a:cubicBezTo>
                      <a:cubicBezTo>
                        <a:pt x="1945" y="2639"/>
                        <a:pt x="5300" y="2501"/>
                        <a:pt x="5884" y="2501"/>
                      </a:cubicBezTo>
                      <a:cubicBezTo>
                        <a:pt x="5941" y="2501"/>
                        <a:pt x="5972" y="2502"/>
                        <a:pt x="5972" y="2502"/>
                      </a:cubicBezTo>
                      <a:cubicBezTo>
                        <a:pt x="5805" y="1635"/>
                        <a:pt x="5605" y="801"/>
                        <a:pt x="53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51"/>
                <p:cNvSpPr/>
                <p:nvPr/>
              </p:nvSpPr>
              <p:spPr>
                <a:xfrm>
                  <a:off x="3386325" y="3543350"/>
                  <a:ext cx="887325" cy="55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93" h="22183" extrusionOk="0">
                      <a:moveTo>
                        <a:pt x="1" y="0"/>
                      </a:moveTo>
                      <a:lnTo>
                        <a:pt x="1" y="167"/>
                      </a:lnTo>
                      <a:cubicBezTo>
                        <a:pt x="1" y="12309"/>
                        <a:pt x="8540" y="22183"/>
                        <a:pt x="19081" y="22183"/>
                      </a:cubicBezTo>
                      <a:cubicBezTo>
                        <a:pt x="26053" y="22183"/>
                        <a:pt x="32157" y="17847"/>
                        <a:pt x="35493" y="11375"/>
                      </a:cubicBezTo>
                      <a:lnTo>
                        <a:pt x="35493" y="11375"/>
                      </a:lnTo>
                      <a:cubicBezTo>
                        <a:pt x="35493" y="11375"/>
                        <a:pt x="31421" y="12895"/>
                        <a:pt x="27373" y="12895"/>
                      </a:cubicBezTo>
                      <a:cubicBezTo>
                        <a:pt x="26024" y="12895"/>
                        <a:pt x="24677" y="12726"/>
                        <a:pt x="23484" y="12276"/>
                      </a:cubicBezTo>
                      <a:lnTo>
                        <a:pt x="23484" y="12276"/>
                      </a:lnTo>
                      <a:cubicBezTo>
                        <a:pt x="23951" y="14277"/>
                        <a:pt x="25519" y="15912"/>
                        <a:pt x="27521" y="16446"/>
                      </a:cubicBezTo>
                      <a:cubicBezTo>
                        <a:pt x="27521" y="16446"/>
                        <a:pt x="25139" y="19584"/>
                        <a:pt x="19947" y="19584"/>
                      </a:cubicBezTo>
                      <a:cubicBezTo>
                        <a:pt x="18243" y="19584"/>
                        <a:pt x="16236" y="19246"/>
                        <a:pt x="13911" y="18347"/>
                      </a:cubicBezTo>
                      <a:cubicBezTo>
                        <a:pt x="6439" y="15478"/>
                        <a:pt x="1402" y="7839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51"/>
                <p:cNvSpPr/>
                <p:nvPr/>
              </p:nvSpPr>
              <p:spPr>
                <a:xfrm>
                  <a:off x="4178575" y="3420750"/>
                  <a:ext cx="364450" cy="3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12384" extrusionOk="0">
                      <a:moveTo>
                        <a:pt x="8573" y="1"/>
                      </a:moveTo>
                      <a:cubicBezTo>
                        <a:pt x="6171" y="1"/>
                        <a:pt x="0" y="8207"/>
                        <a:pt x="801" y="10375"/>
                      </a:cubicBezTo>
                      <a:cubicBezTo>
                        <a:pt x="1314" y="11752"/>
                        <a:pt x="3848" y="12383"/>
                        <a:pt x="6568" y="12383"/>
                      </a:cubicBezTo>
                      <a:cubicBezTo>
                        <a:pt x="10040" y="12383"/>
                        <a:pt x="13815" y="11355"/>
                        <a:pt x="14077" y="9541"/>
                      </a:cubicBezTo>
                      <a:cubicBezTo>
                        <a:pt x="14577" y="6339"/>
                        <a:pt x="10641" y="1"/>
                        <a:pt x="85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51"/>
                <p:cNvSpPr/>
                <p:nvPr/>
              </p:nvSpPr>
              <p:spPr>
                <a:xfrm>
                  <a:off x="4306150" y="3576325"/>
                  <a:ext cx="61750" cy="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0" h="3828" extrusionOk="0">
                      <a:moveTo>
                        <a:pt x="1574" y="0"/>
                      </a:moveTo>
                      <a:cubicBezTo>
                        <a:pt x="1066" y="0"/>
                        <a:pt x="483" y="700"/>
                        <a:pt x="268" y="1684"/>
                      </a:cubicBezTo>
                      <a:cubicBezTo>
                        <a:pt x="1" y="2718"/>
                        <a:pt x="234" y="3685"/>
                        <a:pt x="768" y="3818"/>
                      </a:cubicBezTo>
                      <a:cubicBezTo>
                        <a:pt x="803" y="3825"/>
                        <a:pt x="838" y="3828"/>
                        <a:pt x="873" y="3828"/>
                      </a:cubicBezTo>
                      <a:cubicBezTo>
                        <a:pt x="1411" y="3828"/>
                        <a:pt x="1985" y="3121"/>
                        <a:pt x="2236" y="2151"/>
                      </a:cubicBezTo>
                      <a:cubicBezTo>
                        <a:pt x="2469" y="1083"/>
                        <a:pt x="2236" y="116"/>
                        <a:pt x="1702" y="16"/>
                      </a:cubicBezTo>
                      <a:cubicBezTo>
                        <a:pt x="1660" y="5"/>
                        <a:pt x="1617" y="0"/>
                        <a:pt x="15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51"/>
                <p:cNvSpPr/>
                <p:nvPr/>
              </p:nvSpPr>
              <p:spPr>
                <a:xfrm>
                  <a:off x="4427925" y="3572450"/>
                  <a:ext cx="54225" cy="9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3875" extrusionOk="0">
                      <a:moveTo>
                        <a:pt x="998" y="0"/>
                      </a:moveTo>
                      <a:cubicBezTo>
                        <a:pt x="977" y="0"/>
                        <a:pt x="955" y="1"/>
                        <a:pt x="934" y="4"/>
                      </a:cubicBezTo>
                      <a:cubicBezTo>
                        <a:pt x="367" y="37"/>
                        <a:pt x="0" y="938"/>
                        <a:pt x="67" y="2005"/>
                      </a:cubicBezTo>
                      <a:cubicBezTo>
                        <a:pt x="132" y="3052"/>
                        <a:pt x="647" y="3874"/>
                        <a:pt x="1201" y="3874"/>
                      </a:cubicBezTo>
                      <a:cubicBezTo>
                        <a:pt x="1212" y="3874"/>
                        <a:pt x="1223" y="3874"/>
                        <a:pt x="1234" y="3873"/>
                      </a:cubicBezTo>
                      <a:cubicBezTo>
                        <a:pt x="1801" y="3840"/>
                        <a:pt x="2168" y="2939"/>
                        <a:pt x="2102" y="1872"/>
                      </a:cubicBezTo>
                      <a:cubicBezTo>
                        <a:pt x="2005" y="812"/>
                        <a:pt x="1538" y="0"/>
                        <a:pt x="9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51"/>
                <p:cNvSpPr/>
                <p:nvPr/>
              </p:nvSpPr>
              <p:spPr>
                <a:xfrm>
                  <a:off x="3872525" y="3454125"/>
                  <a:ext cx="67575" cy="11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4404" extrusionOk="0">
                      <a:moveTo>
                        <a:pt x="1334" y="0"/>
                      </a:moveTo>
                      <a:cubicBezTo>
                        <a:pt x="601" y="0"/>
                        <a:pt x="0" y="968"/>
                        <a:pt x="0" y="2202"/>
                      </a:cubicBezTo>
                      <a:cubicBezTo>
                        <a:pt x="0" y="3403"/>
                        <a:pt x="601" y="4403"/>
                        <a:pt x="1334" y="4403"/>
                      </a:cubicBezTo>
                      <a:cubicBezTo>
                        <a:pt x="2102" y="4403"/>
                        <a:pt x="2702" y="3403"/>
                        <a:pt x="2702" y="2202"/>
                      </a:cubicBezTo>
                      <a:cubicBezTo>
                        <a:pt x="2702" y="968"/>
                        <a:pt x="2102" y="0"/>
                        <a:pt x="13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51"/>
                <p:cNvSpPr/>
                <p:nvPr/>
              </p:nvSpPr>
              <p:spPr>
                <a:xfrm>
                  <a:off x="3440550" y="2833150"/>
                  <a:ext cx="371950" cy="4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8769" extrusionOk="0">
                      <a:moveTo>
                        <a:pt x="7967" y="0"/>
                      </a:moveTo>
                      <a:cubicBezTo>
                        <a:pt x="7769" y="0"/>
                        <a:pt x="7606" y="55"/>
                        <a:pt x="7606" y="55"/>
                      </a:cubicBezTo>
                      <a:cubicBezTo>
                        <a:pt x="0" y="6826"/>
                        <a:pt x="400" y="18768"/>
                        <a:pt x="400" y="18768"/>
                      </a:cubicBezTo>
                      <a:cubicBezTo>
                        <a:pt x="400" y="18768"/>
                        <a:pt x="14877" y="16700"/>
                        <a:pt x="13910" y="12497"/>
                      </a:cubicBezTo>
                      <a:cubicBezTo>
                        <a:pt x="12943" y="8294"/>
                        <a:pt x="8540" y="1589"/>
                        <a:pt x="8540" y="1589"/>
                      </a:cubicBezTo>
                      <a:cubicBezTo>
                        <a:pt x="8920" y="225"/>
                        <a:pt x="8371" y="0"/>
                        <a:pt x="79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51"/>
                <p:cNvSpPr/>
                <p:nvPr/>
              </p:nvSpPr>
              <p:spPr>
                <a:xfrm>
                  <a:off x="3554800" y="2910400"/>
                  <a:ext cx="191825" cy="3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13210" extrusionOk="0">
                      <a:moveTo>
                        <a:pt x="3169" y="0"/>
                      </a:moveTo>
                      <a:cubicBezTo>
                        <a:pt x="3169" y="0"/>
                        <a:pt x="0" y="6705"/>
                        <a:pt x="267" y="13210"/>
                      </a:cubicBezTo>
                      <a:cubicBezTo>
                        <a:pt x="267" y="13210"/>
                        <a:pt x="5604" y="12109"/>
                        <a:pt x="7672" y="8139"/>
                      </a:cubicBezTo>
                      <a:cubicBezTo>
                        <a:pt x="7672" y="8139"/>
                        <a:pt x="6271" y="3336"/>
                        <a:pt x="31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51"/>
                <p:cNvSpPr/>
                <p:nvPr/>
              </p:nvSpPr>
              <p:spPr>
                <a:xfrm>
                  <a:off x="2775075" y="4093375"/>
                  <a:ext cx="507050" cy="5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465" extrusionOk="0">
                      <a:moveTo>
                        <a:pt x="4367" y="0"/>
                      </a:moveTo>
                      <a:cubicBezTo>
                        <a:pt x="3632" y="0"/>
                        <a:pt x="2897" y="57"/>
                        <a:pt x="2168" y="182"/>
                      </a:cubicBezTo>
                      <a:lnTo>
                        <a:pt x="0" y="22465"/>
                      </a:lnTo>
                      <a:lnTo>
                        <a:pt x="13543" y="22465"/>
                      </a:lnTo>
                      <a:lnTo>
                        <a:pt x="20281" y="6620"/>
                      </a:lnTo>
                      <a:cubicBezTo>
                        <a:pt x="20281" y="6620"/>
                        <a:pt x="12293" y="0"/>
                        <a:pt x="43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51"/>
                <p:cNvSpPr/>
                <p:nvPr/>
              </p:nvSpPr>
              <p:spPr>
                <a:xfrm>
                  <a:off x="2087900" y="3931950"/>
                  <a:ext cx="507075" cy="72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3" h="28889" extrusionOk="0">
                      <a:moveTo>
                        <a:pt x="3888" y="0"/>
                      </a:moveTo>
                      <a:cubicBezTo>
                        <a:pt x="3838" y="0"/>
                        <a:pt x="3787" y="0"/>
                        <a:pt x="3737" y="1"/>
                      </a:cubicBezTo>
                      <a:lnTo>
                        <a:pt x="1" y="28888"/>
                      </a:lnTo>
                      <a:lnTo>
                        <a:pt x="13511" y="28888"/>
                      </a:lnTo>
                      <a:lnTo>
                        <a:pt x="20282" y="13077"/>
                      </a:lnTo>
                      <a:cubicBezTo>
                        <a:pt x="20282" y="13077"/>
                        <a:pt x="17137" y="0"/>
                        <a:pt x="388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51"/>
                <p:cNvSpPr/>
                <p:nvPr/>
              </p:nvSpPr>
              <p:spPr>
                <a:xfrm>
                  <a:off x="2775075" y="4097900"/>
                  <a:ext cx="507050" cy="55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2" h="22284" extrusionOk="0">
                      <a:moveTo>
                        <a:pt x="2168" y="1"/>
                      </a:moveTo>
                      <a:lnTo>
                        <a:pt x="0" y="22284"/>
                      </a:lnTo>
                      <a:lnTo>
                        <a:pt x="13543" y="22284"/>
                      </a:lnTo>
                      <a:lnTo>
                        <a:pt x="20281" y="6439"/>
                      </a:lnTo>
                      <a:cubicBezTo>
                        <a:pt x="17846" y="4504"/>
                        <a:pt x="15144" y="2903"/>
                        <a:pt x="12276" y="1635"/>
                      </a:cubicBezTo>
                      <a:lnTo>
                        <a:pt x="12276" y="1635"/>
                      </a:lnTo>
                      <a:cubicBezTo>
                        <a:pt x="15578" y="4538"/>
                        <a:pt x="16178" y="7139"/>
                        <a:pt x="16178" y="7139"/>
                      </a:cubicBezTo>
                      <a:lnTo>
                        <a:pt x="11942" y="20716"/>
                      </a:lnTo>
                      <a:lnTo>
                        <a:pt x="1001" y="20716"/>
                      </a:lnTo>
                      <a:lnTo>
                        <a:pt x="2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97" name="Google Shape;1297;p51"/>
              <p:cNvSpPr/>
              <p:nvPr/>
            </p:nvSpPr>
            <p:spPr>
              <a:xfrm>
                <a:off x="2087075" y="3932800"/>
                <a:ext cx="507050" cy="722200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8888" extrusionOk="0">
                    <a:moveTo>
                      <a:pt x="3770" y="0"/>
                    </a:moveTo>
                    <a:lnTo>
                      <a:pt x="1" y="28888"/>
                    </a:lnTo>
                    <a:lnTo>
                      <a:pt x="13544" y="28888"/>
                    </a:lnTo>
                    <a:lnTo>
                      <a:pt x="20282" y="13043"/>
                    </a:lnTo>
                    <a:cubicBezTo>
                      <a:pt x="20282" y="13043"/>
                      <a:pt x="18947" y="7372"/>
                      <a:pt x="14211" y="3536"/>
                    </a:cubicBezTo>
                    <a:lnTo>
                      <a:pt x="14211" y="3536"/>
                    </a:lnTo>
                    <a:cubicBezTo>
                      <a:pt x="17546" y="8073"/>
                      <a:pt x="17947" y="11875"/>
                      <a:pt x="17947" y="11875"/>
                    </a:cubicBezTo>
                    <a:lnTo>
                      <a:pt x="11676" y="27320"/>
                    </a:lnTo>
                    <a:lnTo>
                      <a:pt x="1268" y="27320"/>
                    </a:lnTo>
                    <a:lnTo>
                      <a:pt x="37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51"/>
            <p:cNvGrpSpPr/>
            <p:nvPr/>
          </p:nvGrpSpPr>
          <p:grpSpPr>
            <a:xfrm>
              <a:off x="1583375" y="1993325"/>
              <a:ext cx="960725" cy="2661675"/>
              <a:chOff x="1583375" y="1993325"/>
              <a:chExt cx="960725" cy="2661675"/>
            </a:xfrm>
          </p:grpSpPr>
          <p:sp>
            <p:nvSpPr>
              <p:cNvPr id="1299" name="Google Shape;1299;p51"/>
              <p:cNvSpPr/>
              <p:nvPr/>
            </p:nvSpPr>
            <p:spPr>
              <a:xfrm>
                <a:off x="1752675" y="2400875"/>
                <a:ext cx="287725" cy="674675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26987" extrusionOk="0">
                    <a:moveTo>
                      <a:pt x="10108" y="0"/>
                    </a:moveTo>
                    <a:cubicBezTo>
                      <a:pt x="7439" y="801"/>
                      <a:pt x="6338" y="10674"/>
                      <a:pt x="4804" y="14444"/>
                    </a:cubicBezTo>
                    <a:cubicBezTo>
                      <a:pt x="3236" y="18213"/>
                      <a:pt x="0" y="25685"/>
                      <a:pt x="0" y="25685"/>
                    </a:cubicBezTo>
                    <a:lnTo>
                      <a:pt x="1268" y="26986"/>
                    </a:lnTo>
                    <a:cubicBezTo>
                      <a:pt x="1268" y="26986"/>
                      <a:pt x="6772" y="17813"/>
                      <a:pt x="7506" y="16445"/>
                    </a:cubicBezTo>
                    <a:cubicBezTo>
                      <a:pt x="8240" y="15077"/>
                      <a:pt x="11509" y="4770"/>
                      <a:pt x="11509" y="4770"/>
                    </a:cubicBezTo>
                    <a:lnTo>
                      <a:pt x="10108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1"/>
              <p:cNvSpPr/>
              <p:nvPr/>
            </p:nvSpPr>
            <p:spPr>
              <a:xfrm>
                <a:off x="1766850" y="2400875"/>
                <a:ext cx="278550" cy="62462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4985" extrusionOk="0">
                    <a:moveTo>
                      <a:pt x="9541" y="0"/>
                    </a:moveTo>
                    <a:cubicBezTo>
                      <a:pt x="7939" y="434"/>
                      <a:pt x="7272" y="467"/>
                      <a:pt x="5004" y="12042"/>
                    </a:cubicBezTo>
                    <a:lnTo>
                      <a:pt x="0" y="23484"/>
                    </a:lnTo>
                    <a:lnTo>
                      <a:pt x="2369" y="24985"/>
                    </a:lnTo>
                    <a:cubicBezTo>
                      <a:pt x="2369" y="24985"/>
                      <a:pt x="7472" y="16145"/>
                      <a:pt x="8640" y="13910"/>
                    </a:cubicBezTo>
                    <a:cubicBezTo>
                      <a:pt x="9774" y="11675"/>
                      <a:pt x="11142" y="2835"/>
                      <a:pt x="11142" y="2835"/>
                    </a:cubicBezTo>
                    <a:lnTo>
                      <a:pt x="954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1"/>
              <p:cNvSpPr/>
              <p:nvPr/>
            </p:nvSpPr>
            <p:spPr>
              <a:xfrm>
                <a:off x="1930300" y="2540125"/>
                <a:ext cx="87575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10776" extrusionOk="0">
                    <a:moveTo>
                      <a:pt x="1802" y="1"/>
                    </a:moveTo>
                    <a:cubicBezTo>
                      <a:pt x="1802" y="1"/>
                      <a:pt x="0" y="5338"/>
                      <a:pt x="768" y="10775"/>
                    </a:cubicBezTo>
                    <a:cubicBezTo>
                      <a:pt x="1335" y="9741"/>
                      <a:pt x="1835" y="8840"/>
                      <a:pt x="2102" y="8340"/>
                    </a:cubicBezTo>
                    <a:cubicBezTo>
                      <a:pt x="2569" y="7439"/>
                      <a:pt x="3103" y="5438"/>
                      <a:pt x="3503" y="3403"/>
                    </a:cubicBezTo>
                    <a:cubicBezTo>
                      <a:pt x="3103" y="1835"/>
                      <a:pt x="2536" y="568"/>
                      <a:pt x="1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1"/>
              <p:cNvSpPr/>
              <p:nvPr/>
            </p:nvSpPr>
            <p:spPr>
              <a:xfrm>
                <a:off x="1583375" y="2698575"/>
                <a:ext cx="437850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8748" extrusionOk="0">
                    <a:moveTo>
                      <a:pt x="7973" y="1"/>
                    </a:moveTo>
                    <a:cubicBezTo>
                      <a:pt x="3570" y="1"/>
                      <a:pt x="1" y="4204"/>
                      <a:pt x="1" y="9374"/>
                    </a:cubicBezTo>
                    <a:cubicBezTo>
                      <a:pt x="1" y="14544"/>
                      <a:pt x="3570" y="18747"/>
                      <a:pt x="7973" y="18747"/>
                    </a:cubicBezTo>
                    <a:lnTo>
                      <a:pt x="9541" y="18747"/>
                    </a:lnTo>
                    <a:cubicBezTo>
                      <a:pt x="13944" y="18747"/>
                      <a:pt x="17513" y="14544"/>
                      <a:pt x="17513" y="9374"/>
                    </a:cubicBezTo>
                    <a:cubicBezTo>
                      <a:pt x="17513" y="4204"/>
                      <a:pt x="13944" y="1"/>
                      <a:pt x="9541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1"/>
              <p:cNvSpPr/>
              <p:nvPr/>
            </p:nvSpPr>
            <p:spPr>
              <a:xfrm>
                <a:off x="1583375" y="2698575"/>
                <a:ext cx="437850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18748" extrusionOk="0">
                    <a:moveTo>
                      <a:pt x="7973" y="1"/>
                    </a:moveTo>
                    <a:cubicBezTo>
                      <a:pt x="3570" y="1"/>
                      <a:pt x="1" y="4204"/>
                      <a:pt x="1" y="9374"/>
                    </a:cubicBezTo>
                    <a:cubicBezTo>
                      <a:pt x="1" y="14544"/>
                      <a:pt x="3570" y="18747"/>
                      <a:pt x="7973" y="18747"/>
                    </a:cubicBezTo>
                    <a:lnTo>
                      <a:pt x="9541" y="18747"/>
                    </a:lnTo>
                    <a:cubicBezTo>
                      <a:pt x="13944" y="18747"/>
                      <a:pt x="17513" y="14544"/>
                      <a:pt x="17513" y="9374"/>
                    </a:cubicBezTo>
                    <a:cubicBezTo>
                      <a:pt x="17513" y="4204"/>
                      <a:pt x="13944" y="1"/>
                      <a:pt x="95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1"/>
              <p:cNvSpPr/>
              <p:nvPr/>
            </p:nvSpPr>
            <p:spPr>
              <a:xfrm>
                <a:off x="1621750" y="2698575"/>
                <a:ext cx="399475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18748" extrusionOk="0">
                    <a:moveTo>
                      <a:pt x="7973" y="1"/>
                    </a:moveTo>
                    <a:cubicBezTo>
                      <a:pt x="3569" y="1"/>
                      <a:pt x="0" y="4204"/>
                      <a:pt x="0" y="9374"/>
                    </a:cubicBezTo>
                    <a:cubicBezTo>
                      <a:pt x="0" y="14544"/>
                      <a:pt x="3569" y="18747"/>
                      <a:pt x="7973" y="18747"/>
                    </a:cubicBezTo>
                    <a:cubicBezTo>
                      <a:pt x="12409" y="18747"/>
                      <a:pt x="15978" y="14544"/>
                      <a:pt x="15978" y="9374"/>
                    </a:cubicBezTo>
                    <a:cubicBezTo>
                      <a:pt x="15978" y="4204"/>
                      <a:pt x="12409" y="1"/>
                      <a:pt x="79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1"/>
              <p:cNvSpPr/>
              <p:nvPr/>
            </p:nvSpPr>
            <p:spPr>
              <a:xfrm>
                <a:off x="1753500" y="2800325"/>
                <a:ext cx="135125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5405" h="10642" extrusionOk="0">
                    <a:moveTo>
                      <a:pt x="2402" y="2502"/>
                    </a:moveTo>
                    <a:lnTo>
                      <a:pt x="2402" y="4503"/>
                    </a:lnTo>
                    <a:cubicBezTo>
                      <a:pt x="1835" y="4303"/>
                      <a:pt x="1402" y="4070"/>
                      <a:pt x="1402" y="3536"/>
                    </a:cubicBezTo>
                    <a:cubicBezTo>
                      <a:pt x="1402" y="2969"/>
                      <a:pt x="1835" y="2502"/>
                      <a:pt x="2402" y="2502"/>
                    </a:cubicBezTo>
                    <a:close/>
                    <a:moveTo>
                      <a:pt x="3170" y="6105"/>
                    </a:moveTo>
                    <a:cubicBezTo>
                      <a:pt x="3770" y="6305"/>
                      <a:pt x="4170" y="6572"/>
                      <a:pt x="4170" y="7139"/>
                    </a:cubicBezTo>
                    <a:cubicBezTo>
                      <a:pt x="4170" y="7606"/>
                      <a:pt x="3870" y="8006"/>
                      <a:pt x="3170" y="8139"/>
                    </a:cubicBezTo>
                    <a:lnTo>
                      <a:pt x="3170" y="6105"/>
                    </a:lnTo>
                    <a:close/>
                    <a:moveTo>
                      <a:pt x="2402" y="0"/>
                    </a:moveTo>
                    <a:lnTo>
                      <a:pt x="2402" y="1268"/>
                    </a:lnTo>
                    <a:cubicBezTo>
                      <a:pt x="868" y="1434"/>
                      <a:pt x="167" y="2435"/>
                      <a:pt x="167" y="3603"/>
                    </a:cubicBezTo>
                    <a:cubicBezTo>
                      <a:pt x="167" y="5171"/>
                      <a:pt x="1302" y="5571"/>
                      <a:pt x="2402" y="5904"/>
                    </a:cubicBezTo>
                    <a:lnTo>
                      <a:pt x="2402" y="8173"/>
                    </a:lnTo>
                    <a:cubicBezTo>
                      <a:pt x="1669" y="8073"/>
                      <a:pt x="1001" y="7772"/>
                      <a:pt x="468" y="7305"/>
                    </a:cubicBezTo>
                    <a:lnTo>
                      <a:pt x="1" y="8440"/>
                    </a:lnTo>
                    <a:cubicBezTo>
                      <a:pt x="668" y="9007"/>
                      <a:pt x="1502" y="9340"/>
                      <a:pt x="2402" y="9374"/>
                    </a:cubicBezTo>
                    <a:lnTo>
                      <a:pt x="2402" y="10641"/>
                    </a:lnTo>
                    <a:lnTo>
                      <a:pt x="3170" y="10641"/>
                    </a:lnTo>
                    <a:lnTo>
                      <a:pt x="3170" y="9374"/>
                    </a:lnTo>
                    <a:cubicBezTo>
                      <a:pt x="4704" y="9173"/>
                      <a:pt x="5405" y="8173"/>
                      <a:pt x="5405" y="7039"/>
                    </a:cubicBezTo>
                    <a:cubicBezTo>
                      <a:pt x="5405" y="5471"/>
                      <a:pt x="4237" y="5070"/>
                      <a:pt x="3170" y="4737"/>
                    </a:cubicBezTo>
                    <a:lnTo>
                      <a:pt x="3170" y="2469"/>
                    </a:lnTo>
                    <a:cubicBezTo>
                      <a:pt x="3737" y="2535"/>
                      <a:pt x="4270" y="2735"/>
                      <a:pt x="4737" y="3069"/>
                    </a:cubicBezTo>
                    <a:lnTo>
                      <a:pt x="5138" y="1935"/>
                    </a:lnTo>
                    <a:cubicBezTo>
                      <a:pt x="4571" y="1501"/>
                      <a:pt x="3870" y="1268"/>
                      <a:pt x="3170" y="1234"/>
                    </a:cubicBez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1"/>
              <p:cNvSpPr/>
              <p:nvPr/>
            </p:nvSpPr>
            <p:spPr>
              <a:xfrm>
                <a:off x="1678450" y="3094700"/>
                <a:ext cx="582100" cy="885650"/>
              </a:xfrm>
              <a:custGeom>
                <a:avLst/>
                <a:gdLst/>
                <a:ahLst/>
                <a:cxnLst/>
                <a:rect l="l" t="t" r="r" b="b"/>
                <a:pathLst>
                  <a:path w="23284" h="35426" extrusionOk="0">
                    <a:moveTo>
                      <a:pt x="10775" y="0"/>
                    </a:moveTo>
                    <a:cubicBezTo>
                      <a:pt x="10775" y="0"/>
                      <a:pt x="9074" y="3102"/>
                      <a:pt x="6972" y="6972"/>
                    </a:cubicBezTo>
                    <a:cubicBezTo>
                      <a:pt x="3870" y="12743"/>
                      <a:pt x="1" y="20181"/>
                      <a:pt x="1" y="21449"/>
                    </a:cubicBezTo>
                    <a:cubicBezTo>
                      <a:pt x="1" y="22583"/>
                      <a:pt x="6639" y="26653"/>
                      <a:pt x="12643" y="30088"/>
                    </a:cubicBezTo>
                    <a:lnTo>
                      <a:pt x="13777" y="30756"/>
                    </a:lnTo>
                    <a:cubicBezTo>
                      <a:pt x="15512" y="31723"/>
                      <a:pt x="17146" y="32624"/>
                      <a:pt x="18514" y="33391"/>
                    </a:cubicBezTo>
                    <a:cubicBezTo>
                      <a:pt x="19014" y="33658"/>
                      <a:pt x="19481" y="33925"/>
                      <a:pt x="19881" y="34125"/>
                    </a:cubicBezTo>
                    <a:cubicBezTo>
                      <a:pt x="21316" y="34925"/>
                      <a:pt x="22250" y="35426"/>
                      <a:pt x="22250" y="35426"/>
                    </a:cubicBezTo>
                    <a:lnTo>
                      <a:pt x="23284" y="33391"/>
                    </a:lnTo>
                    <a:lnTo>
                      <a:pt x="20515" y="31156"/>
                    </a:lnTo>
                    <a:lnTo>
                      <a:pt x="19348" y="30222"/>
                    </a:lnTo>
                    <a:cubicBezTo>
                      <a:pt x="17880" y="29054"/>
                      <a:pt x="16179" y="27720"/>
                      <a:pt x="14544" y="26419"/>
                    </a:cubicBezTo>
                    <a:lnTo>
                      <a:pt x="14011" y="26019"/>
                    </a:lnTo>
                    <a:cubicBezTo>
                      <a:pt x="10975" y="23617"/>
                      <a:pt x="8240" y="21482"/>
                      <a:pt x="7706" y="21115"/>
                    </a:cubicBezTo>
                    <a:cubicBezTo>
                      <a:pt x="7006" y="20648"/>
                      <a:pt x="10074" y="15878"/>
                      <a:pt x="13077" y="11575"/>
                    </a:cubicBezTo>
                    <a:cubicBezTo>
                      <a:pt x="15645" y="7873"/>
                      <a:pt x="18147" y="4503"/>
                      <a:pt x="18147" y="4503"/>
                    </a:cubicBezTo>
                    <a:lnTo>
                      <a:pt x="10775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1"/>
              <p:cNvSpPr/>
              <p:nvPr/>
            </p:nvSpPr>
            <p:spPr>
              <a:xfrm>
                <a:off x="1835225" y="3094700"/>
                <a:ext cx="296900" cy="321925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12877" extrusionOk="0">
                    <a:moveTo>
                      <a:pt x="4537" y="0"/>
                    </a:moveTo>
                    <a:cubicBezTo>
                      <a:pt x="4537" y="0"/>
                      <a:pt x="2102" y="4403"/>
                      <a:pt x="1" y="8273"/>
                    </a:cubicBezTo>
                    <a:lnTo>
                      <a:pt x="5838" y="12876"/>
                    </a:lnTo>
                    <a:cubicBezTo>
                      <a:pt x="8440" y="9173"/>
                      <a:pt x="11876" y="4503"/>
                      <a:pt x="11876" y="4503"/>
                    </a:cubicBezTo>
                    <a:lnTo>
                      <a:pt x="45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1"/>
              <p:cNvSpPr/>
              <p:nvPr/>
            </p:nvSpPr>
            <p:spPr>
              <a:xfrm>
                <a:off x="1994500" y="3745150"/>
                <a:ext cx="196850" cy="202675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8107" extrusionOk="0">
                    <a:moveTo>
                      <a:pt x="1369" y="1"/>
                    </a:moveTo>
                    <a:cubicBezTo>
                      <a:pt x="1002" y="1035"/>
                      <a:pt x="468" y="2636"/>
                      <a:pt x="1" y="4070"/>
                    </a:cubicBezTo>
                    <a:cubicBezTo>
                      <a:pt x="2770" y="5672"/>
                      <a:pt x="5438" y="7139"/>
                      <a:pt x="7239" y="8107"/>
                    </a:cubicBezTo>
                    <a:lnTo>
                      <a:pt x="7873" y="5138"/>
                    </a:lnTo>
                    <a:cubicBezTo>
                      <a:pt x="6072" y="3737"/>
                      <a:pt x="3637" y="1769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1"/>
              <p:cNvSpPr/>
              <p:nvPr/>
            </p:nvSpPr>
            <p:spPr>
              <a:xfrm>
                <a:off x="1925300" y="3301500"/>
                <a:ext cx="416975" cy="1273450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50938" extrusionOk="0">
                    <a:moveTo>
                      <a:pt x="16679" y="1"/>
                    </a:moveTo>
                    <a:lnTo>
                      <a:pt x="8106" y="1035"/>
                    </a:lnTo>
                    <a:cubicBezTo>
                      <a:pt x="8106" y="1035"/>
                      <a:pt x="8006" y="1635"/>
                      <a:pt x="7772" y="2703"/>
                    </a:cubicBezTo>
                    <a:cubicBezTo>
                      <a:pt x="7606" y="3437"/>
                      <a:pt x="7406" y="4371"/>
                      <a:pt x="7172" y="5538"/>
                    </a:cubicBezTo>
                    <a:cubicBezTo>
                      <a:pt x="6905" y="6706"/>
                      <a:pt x="6638" y="8040"/>
                      <a:pt x="6338" y="9541"/>
                    </a:cubicBezTo>
                    <a:cubicBezTo>
                      <a:pt x="6205" y="10175"/>
                      <a:pt x="6071" y="10775"/>
                      <a:pt x="5938" y="11442"/>
                    </a:cubicBezTo>
                    <a:cubicBezTo>
                      <a:pt x="5671" y="12843"/>
                      <a:pt x="5404" y="14311"/>
                      <a:pt x="5104" y="15879"/>
                    </a:cubicBezTo>
                    <a:cubicBezTo>
                      <a:pt x="4970" y="16646"/>
                      <a:pt x="4804" y="17413"/>
                      <a:pt x="4670" y="18181"/>
                    </a:cubicBezTo>
                    <a:cubicBezTo>
                      <a:pt x="4403" y="19548"/>
                      <a:pt x="4170" y="20983"/>
                      <a:pt x="3903" y="22484"/>
                    </a:cubicBezTo>
                    <a:cubicBezTo>
                      <a:pt x="2335" y="31323"/>
                      <a:pt x="734" y="41564"/>
                      <a:pt x="0" y="50370"/>
                    </a:cubicBezTo>
                    <a:lnTo>
                      <a:pt x="2102" y="50937"/>
                    </a:lnTo>
                    <a:cubicBezTo>
                      <a:pt x="2102" y="50937"/>
                      <a:pt x="7906" y="36293"/>
                      <a:pt x="8640" y="25119"/>
                    </a:cubicBezTo>
                    <a:cubicBezTo>
                      <a:pt x="8673" y="24852"/>
                      <a:pt x="8673" y="24585"/>
                      <a:pt x="8673" y="24318"/>
                    </a:cubicBezTo>
                    <a:lnTo>
                      <a:pt x="9440" y="21983"/>
                    </a:lnTo>
                    <a:lnTo>
                      <a:pt x="11108" y="16913"/>
                    </a:lnTo>
                    <a:lnTo>
                      <a:pt x="12543" y="12543"/>
                    </a:lnTo>
                    <a:lnTo>
                      <a:pt x="12809" y="11809"/>
                    </a:lnTo>
                    <a:lnTo>
                      <a:pt x="14978" y="5205"/>
                    </a:lnTo>
                    <a:lnTo>
                      <a:pt x="15244" y="4337"/>
                    </a:lnTo>
                    <a:lnTo>
                      <a:pt x="16679" y="1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1"/>
              <p:cNvSpPr/>
              <p:nvPr/>
            </p:nvSpPr>
            <p:spPr>
              <a:xfrm>
                <a:off x="2191325" y="3867600"/>
                <a:ext cx="110475" cy="218625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8745" extrusionOk="0">
                    <a:moveTo>
                      <a:pt x="3584" y="0"/>
                    </a:moveTo>
                    <a:cubicBezTo>
                      <a:pt x="2905" y="0"/>
                      <a:pt x="1801" y="288"/>
                      <a:pt x="267" y="307"/>
                    </a:cubicBezTo>
                    <a:cubicBezTo>
                      <a:pt x="0" y="307"/>
                      <a:pt x="167" y="3642"/>
                      <a:pt x="167" y="3642"/>
                    </a:cubicBezTo>
                    <a:cubicBezTo>
                      <a:pt x="167" y="3642"/>
                      <a:pt x="2202" y="5710"/>
                      <a:pt x="2635" y="7712"/>
                    </a:cubicBezTo>
                    <a:cubicBezTo>
                      <a:pt x="2794" y="8431"/>
                      <a:pt x="3059" y="8745"/>
                      <a:pt x="3332" y="8745"/>
                    </a:cubicBezTo>
                    <a:cubicBezTo>
                      <a:pt x="3806" y="8745"/>
                      <a:pt x="4303" y="7796"/>
                      <a:pt x="4303" y="6378"/>
                    </a:cubicBezTo>
                    <a:cubicBezTo>
                      <a:pt x="4337" y="4176"/>
                      <a:pt x="4370" y="2475"/>
                      <a:pt x="4403" y="907"/>
                    </a:cubicBezTo>
                    <a:cubicBezTo>
                      <a:pt x="4418" y="197"/>
                      <a:pt x="4146" y="0"/>
                      <a:pt x="35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1"/>
              <p:cNvSpPr/>
              <p:nvPr/>
            </p:nvSpPr>
            <p:spPr>
              <a:xfrm>
                <a:off x="2177150" y="3966350"/>
                <a:ext cx="39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1829" extrusionOk="0">
                    <a:moveTo>
                      <a:pt x="934" y="259"/>
                    </a:moveTo>
                    <a:cubicBezTo>
                      <a:pt x="734" y="726"/>
                      <a:pt x="467" y="1193"/>
                      <a:pt x="334" y="1193"/>
                    </a:cubicBezTo>
                    <a:cubicBezTo>
                      <a:pt x="329" y="1198"/>
                      <a:pt x="324" y="1200"/>
                      <a:pt x="318" y="1200"/>
                    </a:cubicBezTo>
                    <a:cubicBezTo>
                      <a:pt x="283" y="1200"/>
                      <a:pt x="234" y="1122"/>
                      <a:pt x="234" y="1093"/>
                    </a:cubicBezTo>
                    <a:lnTo>
                      <a:pt x="200" y="1093"/>
                    </a:lnTo>
                    <a:cubicBezTo>
                      <a:pt x="200" y="1027"/>
                      <a:pt x="167" y="993"/>
                      <a:pt x="200" y="927"/>
                    </a:cubicBezTo>
                    <a:cubicBezTo>
                      <a:pt x="200" y="893"/>
                      <a:pt x="200" y="826"/>
                      <a:pt x="234" y="793"/>
                    </a:cubicBezTo>
                    <a:cubicBezTo>
                      <a:pt x="400" y="526"/>
                      <a:pt x="634" y="359"/>
                      <a:pt x="934" y="259"/>
                    </a:cubicBezTo>
                    <a:close/>
                    <a:moveTo>
                      <a:pt x="1101" y="393"/>
                    </a:moveTo>
                    <a:cubicBezTo>
                      <a:pt x="1301" y="860"/>
                      <a:pt x="1468" y="1494"/>
                      <a:pt x="1334" y="1627"/>
                    </a:cubicBezTo>
                    <a:cubicBezTo>
                      <a:pt x="1334" y="1627"/>
                      <a:pt x="1320" y="1642"/>
                      <a:pt x="1270" y="1642"/>
                    </a:cubicBezTo>
                    <a:cubicBezTo>
                      <a:pt x="1245" y="1642"/>
                      <a:pt x="1212" y="1638"/>
                      <a:pt x="1168" y="1627"/>
                    </a:cubicBezTo>
                    <a:cubicBezTo>
                      <a:pt x="1134" y="1627"/>
                      <a:pt x="1068" y="1594"/>
                      <a:pt x="1068" y="1527"/>
                    </a:cubicBezTo>
                    <a:lnTo>
                      <a:pt x="1034" y="1560"/>
                    </a:lnTo>
                    <a:cubicBezTo>
                      <a:pt x="967" y="1160"/>
                      <a:pt x="967" y="760"/>
                      <a:pt x="1101" y="393"/>
                    </a:cubicBezTo>
                    <a:close/>
                    <a:moveTo>
                      <a:pt x="1088" y="1"/>
                    </a:moveTo>
                    <a:cubicBezTo>
                      <a:pt x="1076" y="1"/>
                      <a:pt x="1068" y="9"/>
                      <a:pt x="1068" y="26"/>
                    </a:cubicBezTo>
                    <a:cubicBezTo>
                      <a:pt x="1034" y="26"/>
                      <a:pt x="234" y="293"/>
                      <a:pt x="33" y="760"/>
                    </a:cubicBezTo>
                    <a:cubicBezTo>
                      <a:pt x="0" y="860"/>
                      <a:pt x="0" y="1027"/>
                      <a:pt x="33" y="1160"/>
                    </a:cubicBezTo>
                    <a:cubicBezTo>
                      <a:pt x="134" y="1327"/>
                      <a:pt x="200" y="1394"/>
                      <a:pt x="334" y="1394"/>
                    </a:cubicBezTo>
                    <a:cubicBezTo>
                      <a:pt x="500" y="1360"/>
                      <a:pt x="667" y="1127"/>
                      <a:pt x="834" y="860"/>
                    </a:cubicBezTo>
                    <a:lnTo>
                      <a:pt x="834" y="860"/>
                    </a:lnTo>
                    <a:cubicBezTo>
                      <a:pt x="767" y="1127"/>
                      <a:pt x="801" y="1394"/>
                      <a:pt x="901" y="1627"/>
                    </a:cubicBezTo>
                    <a:cubicBezTo>
                      <a:pt x="934" y="1694"/>
                      <a:pt x="1034" y="1760"/>
                      <a:pt x="1134" y="1794"/>
                    </a:cubicBezTo>
                    <a:cubicBezTo>
                      <a:pt x="1170" y="1817"/>
                      <a:pt x="1209" y="1829"/>
                      <a:pt x="1250" y="1829"/>
                    </a:cubicBezTo>
                    <a:cubicBezTo>
                      <a:pt x="1325" y="1829"/>
                      <a:pt x="1403" y="1792"/>
                      <a:pt x="1468" y="1727"/>
                    </a:cubicBezTo>
                    <a:cubicBezTo>
                      <a:pt x="1535" y="1627"/>
                      <a:pt x="1568" y="1527"/>
                      <a:pt x="1568" y="1427"/>
                    </a:cubicBezTo>
                    <a:cubicBezTo>
                      <a:pt x="1501" y="960"/>
                      <a:pt x="1368" y="493"/>
                      <a:pt x="1134" y="59"/>
                    </a:cubicBezTo>
                    <a:cubicBezTo>
                      <a:pt x="1134" y="26"/>
                      <a:pt x="1134" y="26"/>
                      <a:pt x="1134" y="26"/>
                    </a:cubicBezTo>
                    <a:cubicBezTo>
                      <a:pt x="1118" y="9"/>
                      <a:pt x="1101" y="1"/>
                      <a:pt x="10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1"/>
              <p:cNvSpPr/>
              <p:nvPr/>
            </p:nvSpPr>
            <p:spPr>
              <a:xfrm>
                <a:off x="1759350" y="4547750"/>
                <a:ext cx="259375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4290" extrusionOk="0">
                    <a:moveTo>
                      <a:pt x="8208" y="0"/>
                    </a:moveTo>
                    <a:cubicBezTo>
                      <a:pt x="7240" y="0"/>
                      <a:pt x="6004" y="87"/>
                      <a:pt x="6004" y="87"/>
                    </a:cubicBezTo>
                    <a:cubicBezTo>
                      <a:pt x="6004" y="87"/>
                      <a:pt x="3970" y="2155"/>
                      <a:pt x="1968" y="2622"/>
                    </a:cubicBezTo>
                    <a:cubicBezTo>
                      <a:pt x="0" y="3089"/>
                      <a:pt x="1101" y="4290"/>
                      <a:pt x="3336" y="4290"/>
                    </a:cubicBezTo>
                    <a:lnTo>
                      <a:pt x="8806" y="4290"/>
                    </a:lnTo>
                    <a:cubicBezTo>
                      <a:pt x="10374" y="4290"/>
                      <a:pt x="9374" y="2922"/>
                      <a:pt x="9340" y="153"/>
                    </a:cubicBezTo>
                    <a:cubicBezTo>
                      <a:pt x="9340" y="36"/>
                      <a:pt x="8829" y="0"/>
                      <a:pt x="82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1"/>
              <p:cNvSpPr/>
              <p:nvPr/>
            </p:nvSpPr>
            <p:spPr>
              <a:xfrm>
                <a:off x="1855250" y="4531975"/>
                <a:ext cx="45875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552" extrusionOk="0">
                    <a:moveTo>
                      <a:pt x="868" y="184"/>
                    </a:moveTo>
                    <a:cubicBezTo>
                      <a:pt x="934" y="184"/>
                      <a:pt x="968" y="217"/>
                      <a:pt x="1001" y="217"/>
                    </a:cubicBezTo>
                    <a:cubicBezTo>
                      <a:pt x="1268" y="384"/>
                      <a:pt x="1468" y="651"/>
                      <a:pt x="1568" y="951"/>
                    </a:cubicBezTo>
                    <a:cubicBezTo>
                      <a:pt x="1101" y="751"/>
                      <a:pt x="601" y="484"/>
                      <a:pt x="601" y="351"/>
                    </a:cubicBezTo>
                    <a:cubicBezTo>
                      <a:pt x="601" y="284"/>
                      <a:pt x="667" y="251"/>
                      <a:pt x="734" y="217"/>
                    </a:cubicBezTo>
                    <a:cubicBezTo>
                      <a:pt x="767" y="184"/>
                      <a:pt x="834" y="184"/>
                      <a:pt x="868" y="184"/>
                    </a:cubicBezTo>
                    <a:close/>
                    <a:moveTo>
                      <a:pt x="801" y="991"/>
                    </a:moveTo>
                    <a:cubicBezTo>
                      <a:pt x="1030" y="991"/>
                      <a:pt x="1255" y="1026"/>
                      <a:pt x="1468" y="1084"/>
                    </a:cubicBezTo>
                    <a:cubicBezTo>
                      <a:pt x="1091" y="1261"/>
                      <a:pt x="656" y="1399"/>
                      <a:pt x="394" y="1399"/>
                    </a:cubicBezTo>
                    <a:cubicBezTo>
                      <a:pt x="309" y="1399"/>
                      <a:pt x="241" y="1384"/>
                      <a:pt x="200" y="1351"/>
                    </a:cubicBezTo>
                    <a:cubicBezTo>
                      <a:pt x="200" y="1351"/>
                      <a:pt x="167" y="1318"/>
                      <a:pt x="200" y="1185"/>
                    </a:cubicBezTo>
                    <a:cubicBezTo>
                      <a:pt x="234" y="1118"/>
                      <a:pt x="267" y="1084"/>
                      <a:pt x="300" y="1051"/>
                    </a:cubicBezTo>
                    <a:cubicBezTo>
                      <a:pt x="468" y="1009"/>
                      <a:pt x="636" y="991"/>
                      <a:pt x="801" y="991"/>
                    </a:cubicBezTo>
                    <a:close/>
                    <a:moveTo>
                      <a:pt x="868" y="0"/>
                    </a:moveTo>
                    <a:cubicBezTo>
                      <a:pt x="801" y="0"/>
                      <a:pt x="734" y="17"/>
                      <a:pt x="667" y="50"/>
                    </a:cubicBezTo>
                    <a:cubicBezTo>
                      <a:pt x="501" y="117"/>
                      <a:pt x="434" y="217"/>
                      <a:pt x="434" y="317"/>
                    </a:cubicBezTo>
                    <a:cubicBezTo>
                      <a:pt x="467" y="517"/>
                      <a:pt x="701" y="684"/>
                      <a:pt x="968" y="818"/>
                    </a:cubicBezTo>
                    <a:cubicBezTo>
                      <a:pt x="901" y="809"/>
                      <a:pt x="836" y="805"/>
                      <a:pt x="773" y="805"/>
                    </a:cubicBezTo>
                    <a:cubicBezTo>
                      <a:pt x="584" y="805"/>
                      <a:pt x="409" y="843"/>
                      <a:pt x="234" y="918"/>
                    </a:cubicBezTo>
                    <a:cubicBezTo>
                      <a:pt x="134" y="951"/>
                      <a:pt x="67" y="1018"/>
                      <a:pt x="34" y="1118"/>
                    </a:cubicBezTo>
                    <a:cubicBezTo>
                      <a:pt x="0" y="1251"/>
                      <a:pt x="34" y="1385"/>
                      <a:pt x="134" y="1485"/>
                    </a:cubicBezTo>
                    <a:cubicBezTo>
                      <a:pt x="200" y="1551"/>
                      <a:pt x="300" y="1551"/>
                      <a:pt x="434" y="1551"/>
                    </a:cubicBezTo>
                    <a:cubicBezTo>
                      <a:pt x="901" y="1485"/>
                      <a:pt x="1368" y="1351"/>
                      <a:pt x="1802" y="1151"/>
                    </a:cubicBezTo>
                    <a:cubicBezTo>
                      <a:pt x="1802" y="1118"/>
                      <a:pt x="1802" y="1118"/>
                      <a:pt x="1835" y="1118"/>
                    </a:cubicBezTo>
                    <a:cubicBezTo>
                      <a:pt x="1835" y="1084"/>
                      <a:pt x="1835" y="1051"/>
                      <a:pt x="1835" y="1051"/>
                    </a:cubicBezTo>
                    <a:cubicBezTo>
                      <a:pt x="1802" y="1018"/>
                      <a:pt x="1535" y="217"/>
                      <a:pt x="1068" y="50"/>
                    </a:cubicBezTo>
                    <a:cubicBezTo>
                      <a:pt x="1001" y="17"/>
                      <a:pt x="934" y="0"/>
                      <a:pt x="8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1"/>
              <p:cNvSpPr/>
              <p:nvPr/>
            </p:nvSpPr>
            <p:spPr>
              <a:xfrm>
                <a:off x="1860250" y="3195600"/>
                <a:ext cx="191825" cy="176825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7073" extrusionOk="0">
                    <a:moveTo>
                      <a:pt x="901" y="0"/>
                    </a:moveTo>
                    <a:lnTo>
                      <a:pt x="0" y="2235"/>
                    </a:lnTo>
                    <a:lnTo>
                      <a:pt x="7172" y="7072"/>
                    </a:lnTo>
                    <a:lnTo>
                      <a:pt x="7673" y="6639"/>
                    </a:lnTo>
                    <a:cubicBezTo>
                      <a:pt x="6405" y="5938"/>
                      <a:pt x="1635" y="3236"/>
                      <a:pt x="1268" y="2302"/>
                    </a:cubicBezTo>
                    <a:cubicBezTo>
                      <a:pt x="1034" y="1568"/>
                      <a:pt x="901" y="801"/>
                      <a:pt x="9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1"/>
              <p:cNvSpPr/>
              <p:nvPr/>
            </p:nvSpPr>
            <p:spPr>
              <a:xfrm>
                <a:off x="2104600" y="3301500"/>
                <a:ext cx="237675" cy="143225"/>
              </a:xfrm>
              <a:custGeom>
                <a:avLst/>
                <a:gdLst/>
                <a:ahLst/>
                <a:cxnLst/>
                <a:rect l="l" t="t" r="r" b="b"/>
                <a:pathLst>
                  <a:path w="9507" h="5729" extrusionOk="0">
                    <a:moveTo>
                      <a:pt x="9507" y="1"/>
                    </a:moveTo>
                    <a:lnTo>
                      <a:pt x="967" y="1035"/>
                    </a:lnTo>
                    <a:cubicBezTo>
                      <a:pt x="967" y="1035"/>
                      <a:pt x="834" y="1635"/>
                      <a:pt x="600" y="2703"/>
                    </a:cubicBezTo>
                    <a:cubicBezTo>
                      <a:pt x="434" y="3437"/>
                      <a:pt x="234" y="4371"/>
                      <a:pt x="0" y="5538"/>
                    </a:cubicBezTo>
                    <a:cubicBezTo>
                      <a:pt x="919" y="5538"/>
                      <a:pt x="2029" y="5728"/>
                      <a:pt x="3524" y="5728"/>
                    </a:cubicBezTo>
                    <a:cubicBezTo>
                      <a:pt x="4687" y="5728"/>
                      <a:pt x="6084" y="5613"/>
                      <a:pt x="7806" y="5205"/>
                    </a:cubicBezTo>
                    <a:lnTo>
                      <a:pt x="95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1"/>
              <p:cNvSpPr/>
              <p:nvPr/>
            </p:nvSpPr>
            <p:spPr>
              <a:xfrm>
                <a:off x="1835225" y="2851175"/>
                <a:ext cx="543750" cy="576275"/>
              </a:xfrm>
              <a:custGeom>
                <a:avLst/>
                <a:gdLst/>
                <a:ahLst/>
                <a:cxnLst/>
                <a:rect l="l" t="t" r="r" b="b"/>
                <a:pathLst>
                  <a:path w="21750" h="23051" extrusionOk="0">
                    <a:moveTo>
                      <a:pt x="5571" y="1"/>
                    </a:moveTo>
                    <a:lnTo>
                      <a:pt x="4938" y="6439"/>
                    </a:lnTo>
                    <a:lnTo>
                      <a:pt x="1" y="16646"/>
                    </a:lnTo>
                    <a:lnTo>
                      <a:pt x="7106" y="22384"/>
                    </a:lnTo>
                    <a:lnTo>
                      <a:pt x="10275" y="18881"/>
                    </a:lnTo>
                    <a:lnTo>
                      <a:pt x="10275" y="22717"/>
                    </a:lnTo>
                    <a:lnTo>
                      <a:pt x="19848" y="23051"/>
                    </a:lnTo>
                    <a:cubicBezTo>
                      <a:pt x="19982" y="22317"/>
                      <a:pt x="20082" y="21616"/>
                      <a:pt x="20182" y="20949"/>
                    </a:cubicBezTo>
                    <a:cubicBezTo>
                      <a:pt x="21750" y="9074"/>
                      <a:pt x="18447" y="1369"/>
                      <a:pt x="18447" y="1369"/>
                    </a:cubicBezTo>
                    <a:lnTo>
                      <a:pt x="55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1"/>
              <p:cNvSpPr/>
              <p:nvPr/>
            </p:nvSpPr>
            <p:spPr>
              <a:xfrm>
                <a:off x="1967000" y="2812000"/>
                <a:ext cx="333575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13343" h="3403" extrusionOk="0">
                    <a:moveTo>
                      <a:pt x="0" y="0"/>
                    </a:moveTo>
                    <a:lnTo>
                      <a:pt x="0" y="2235"/>
                    </a:lnTo>
                    <a:lnTo>
                      <a:pt x="13343" y="3403"/>
                    </a:lnTo>
                    <a:lnTo>
                      <a:pt x="13043" y="11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1"/>
              <p:cNvSpPr/>
              <p:nvPr/>
            </p:nvSpPr>
            <p:spPr>
              <a:xfrm>
                <a:off x="2057900" y="2816000"/>
                <a:ext cx="80900" cy="70225"/>
              </a:xfrm>
              <a:custGeom>
                <a:avLst/>
                <a:gdLst/>
                <a:ahLst/>
                <a:cxnLst/>
                <a:rect l="l" t="t" r="r" b="b"/>
                <a:pathLst>
                  <a:path w="3236" h="2809" extrusionOk="0">
                    <a:moveTo>
                      <a:pt x="834" y="407"/>
                    </a:moveTo>
                    <a:lnTo>
                      <a:pt x="2435" y="541"/>
                    </a:lnTo>
                    <a:cubicBezTo>
                      <a:pt x="2635" y="574"/>
                      <a:pt x="2802" y="741"/>
                      <a:pt x="2802" y="941"/>
                    </a:cubicBezTo>
                    <a:lnTo>
                      <a:pt x="2802" y="1975"/>
                    </a:lnTo>
                    <a:cubicBezTo>
                      <a:pt x="2802" y="2075"/>
                      <a:pt x="2769" y="2208"/>
                      <a:pt x="2669" y="2275"/>
                    </a:cubicBezTo>
                    <a:cubicBezTo>
                      <a:pt x="2602" y="2342"/>
                      <a:pt x="2502" y="2375"/>
                      <a:pt x="2368" y="2375"/>
                    </a:cubicBezTo>
                    <a:lnTo>
                      <a:pt x="767" y="2242"/>
                    </a:lnTo>
                    <a:cubicBezTo>
                      <a:pt x="567" y="2208"/>
                      <a:pt x="434" y="2042"/>
                      <a:pt x="434" y="1842"/>
                    </a:cubicBezTo>
                    <a:lnTo>
                      <a:pt x="434" y="1508"/>
                    </a:lnTo>
                    <a:lnTo>
                      <a:pt x="867" y="1541"/>
                    </a:lnTo>
                    <a:cubicBezTo>
                      <a:pt x="878" y="1542"/>
                      <a:pt x="888" y="1543"/>
                      <a:pt x="898" y="1543"/>
                    </a:cubicBezTo>
                    <a:cubicBezTo>
                      <a:pt x="1236" y="1543"/>
                      <a:pt x="1257" y="1008"/>
                      <a:pt x="901" y="1008"/>
                    </a:cubicBezTo>
                    <a:lnTo>
                      <a:pt x="467" y="941"/>
                    </a:lnTo>
                    <a:lnTo>
                      <a:pt x="400" y="941"/>
                    </a:lnTo>
                    <a:lnTo>
                      <a:pt x="400" y="807"/>
                    </a:lnTo>
                    <a:cubicBezTo>
                      <a:pt x="400" y="674"/>
                      <a:pt x="434" y="574"/>
                      <a:pt x="534" y="507"/>
                    </a:cubicBezTo>
                    <a:cubicBezTo>
                      <a:pt x="600" y="441"/>
                      <a:pt x="701" y="407"/>
                      <a:pt x="801" y="407"/>
                    </a:cubicBezTo>
                    <a:close/>
                    <a:moveTo>
                      <a:pt x="777" y="0"/>
                    </a:moveTo>
                    <a:cubicBezTo>
                      <a:pt x="582" y="0"/>
                      <a:pt x="412" y="91"/>
                      <a:pt x="267" y="207"/>
                    </a:cubicBezTo>
                    <a:cubicBezTo>
                      <a:pt x="100" y="374"/>
                      <a:pt x="0" y="574"/>
                      <a:pt x="0" y="807"/>
                    </a:cubicBezTo>
                    <a:lnTo>
                      <a:pt x="0" y="1842"/>
                    </a:lnTo>
                    <a:cubicBezTo>
                      <a:pt x="0" y="2275"/>
                      <a:pt x="334" y="2609"/>
                      <a:pt x="734" y="2642"/>
                    </a:cubicBezTo>
                    <a:lnTo>
                      <a:pt x="2368" y="2809"/>
                    </a:lnTo>
                    <a:lnTo>
                      <a:pt x="2435" y="2809"/>
                    </a:lnTo>
                    <a:cubicBezTo>
                      <a:pt x="2635" y="2809"/>
                      <a:pt x="2835" y="2709"/>
                      <a:pt x="2969" y="2575"/>
                    </a:cubicBezTo>
                    <a:cubicBezTo>
                      <a:pt x="3136" y="2442"/>
                      <a:pt x="3236" y="2208"/>
                      <a:pt x="3236" y="2008"/>
                    </a:cubicBezTo>
                    <a:lnTo>
                      <a:pt x="3236" y="941"/>
                    </a:lnTo>
                    <a:cubicBezTo>
                      <a:pt x="3236" y="541"/>
                      <a:pt x="2935" y="174"/>
                      <a:pt x="2502" y="140"/>
                    </a:cubicBezTo>
                    <a:lnTo>
                      <a:pt x="867" y="7"/>
                    </a:lnTo>
                    <a:cubicBezTo>
                      <a:pt x="837" y="3"/>
                      <a:pt x="806" y="0"/>
                      <a:pt x="7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1"/>
              <p:cNvSpPr/>
              <p:nvPr/>
            </p:nvSpPr>
            <p:spPr>
              <a:xfrm>
                <a:off x="1975325" y="2399200"/>
                <a:ext cx="374475" cy="440325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17613" extrusionOk="0">
                    <a:moveTo>
                      <a:pt x="3483" y="0"/>
                    </a:moveTo>
                    <a:cubicBezTo>
                      <a:pt x="2087" y="0"/>
                      <a:pt x="1202" y="67"/>
                      <a:pt x="1202" y="67"/>
                    </a:cubicBezTo>
                    <a:cubicBezTo>
                      <a:pt x="1" y="4770"/>
                      <a:pt x="334" y="16512"/>
                      <a:pt x="334" y="16512"/>
                    </a:cubicBezTo>
                    <a:lnTo>
                      <a:pt x="12710" y="17613"/>
                    </a:lnTo>
                    <a:lnTo>
                      <a:pt x="14978" y="1868"/>
                    </a:lnTo>
                    <a:cubicBezTo>
                      <a:pt x="11109" y="267"/>
                      <a:pt x="6276" y="0"/>
                      <a:pt x="34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1"/>
              <p:cNvSpPr/>
              <p:nvPr/>
            </p:nvSpPr>
            <p:spPr>
              <a:xfrm>
                <a:off x="2097075" y="2289125"/>
                <a:ext cx="128450" cy="1909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7639" extrusionOk="0">
                    <a:moveTo>
                      <a:pt x="4137" y="0"/>
                    </a:moveTo>
                    <a:lnTo>
                      <a:pt x="735" y="1268"/>
                    </a:lnTo>
                    <a:cubicBezTo>
                      <a:pt x="868" y="1768"/>
                      <a:pt x="1002" y="2335"/>
                      <a:pt x="1068" y="2869"/>
                    </a:cubicBezTo>
                    <a:cubicBezTo>
                      <a:pt x="1102" y="2936"/>
                      <a:pt x="1102" y="3002"/>
                      <a:pt x="1102" y="3069"/>
                    </a:cubicBezTo>
                    <a:cubicBezTo>
                      <a:pt x="1368" y="5237"/>
                      <a:pt x="434" y="5404"/>
                      <a:pt x="434" y="5404"/>
                    </a:cubicBezTo>
                    <a:cubicBezTo>
                      <a:pt x="1" y="6805"/>
                      <a:pt x="1569" y="7639"/>
                      <a:pt x="1569" y="7639"/>
                    </a:cubicBezTo>
                    <a:cubicBezTo>
                      <a:pt x="4437" y="6772"/>
                      <a:pt x="5138" y="5271"/>
                      <a:pt x="5138" y="5271"/>
                    </a:cubicBezTo>
                    <a:cubicBezTo>
                      <a:pt x="4904" y="5070"/>
                      <a:pt x="4704" y="4837"/>
                      <a:pt x="4537" y="4603"/>
                    </a:cubicBezTo>
                    <a:cubicBezTo>
                      <a:pt x="3303" y="2802"/>
                      <a:pt x="4137" y="0"/>
                      <a:pt x="4137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1"/>
              <p:cNvSpPr/>
              <p:nvPr/>
            </p:nvSpPr>
            <p:spPr>
              <a:xfrm>
                <a:off x="2115425" y="2289125"/>
                <a:ext cx="95100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4571" extrusionOk="0">
                    <a:moveTo>
                      <a:pt x="3403" y="0"/>
                    </a:moveTo>
                    <a:lnTo>
                      <a:pt x="1" y="1234"/>
                    </a:lnTo>
                    <a:cubicBezTo>
                      <a:pt x="134" y="1768"/>
                      <a:pt x="268" y="2302"/>
                      <a:pt x="334" y="2869"/>
                    </a:cubicBezTo>
                    <a:cubicBezTo>
                      <a:pt x="368" y="2936"/>
                      <a:pt x="368" y="3002"/>
                      <a:pt x="368" y="3036"/>
                    </a:cubicBezTo>
                    <a:cubicBezTo>
                      <a:pt x="1268" y="3970"/>
                      <a:pt x="2502" y="4537"/>
                      <a:pt x="3803" y="4570"/>
                    </a:cubicBezTo>
                    <a:cubicBezTo>
                      <a:pt x="2569" y="2769"/>
                      <a:pt x="3403" y="0"/>
                      <a:pt x="3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1"/>
              <p:cNvSpPr/>
              <p:nvPr/>
            </p:nvSpPr>
            <p:spPr>
              <a:xfrm>
                <a:off x="1853575" y="1993325"/>
                <a:ext cx="263550" cy="378375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15135" extrusionOk="0">
                    <a:moveTo>
                      <a:pt x="6020" y="0"/>
                    </a:moveTo>
                    <a:cubicBezTo>
                      <a:pt x="5645" y="0"/>
                      <a:pt x="5241" y="39"/>
                      <a:pt x="4804" y="124"/>
                    </a:cubicBezTo>
                    <a:cubicBezTo>
                      <a:pt x="1" y="1058"/>
                      <a:pt x="2235" y="7629"/>
                      <a:pt x="3236" y="9697"/>
                    </a:cubicBezTo>
                    <a:cubicBezTo>
                      <a:pt x="4204" y="11732"/>
                      <a:pt x="4337" y="13433"/>
                      <a:pt x="3169" y="14367"/>
                    </a:cubicBezTo>
                    <a:cubicBezTo>
                      <a:pt x="3169" y="14367"/>
                      <a:pt x="3491" y="14454"/>
                      <a:pt x="3921" y="14454"/>
                    </a:cubicBezTo>
                    <a:cubicBezTo>
                      <a:pt x="4451" y="14454"/>
                      <a:pt x="5144" y="14322"/>
                      <a:pt x="5605" y="13734"/>
                    </a:cubicBezTo>
                    <a:lnTo>
                      <a:pt x="5605" y="13734"/>
                    </a:lnTo>
                    <a:cubicBezTo>
                      <a:pt x="5605" y="13734"/>
                      <a:pt x="5571" y="14734"/>
                      <a:pt x="5004" y="15135"/>
                    </a:cubicBezTo>
                    <a:lnTo>
                      <a:pt x="5004" y="15135"/>
                    </a:lnTo>
                    <a:cubicBezTo>
                      <a:pt x="5004" y="15135"/>
                      <a:pt x="9841" y="13433"/>
                      <a:pt x="8607" y="7796"/>
                    </a:cubicBezTo>
                    <a:cubicBezTo>
                      <a:pt x="7841" y="4278"/>
                      <a:pt x="8770" y="3610"/>
                      <a:pt x="9586" y="3610"/>
                    </a:cubicBezTo>
                    <a:cubicBezTo>
                      <a:pt x="10085" y="3610"/>
                      <a:pt x="10541" y="3860"/>
                      <a:pt x="10541" y="3860"/>
                    </a:cubicBezTo>
                    <a:cubicBezTo>
                      <a:pt x="10541" y="3860"/>
                      <a:pt x="9769" y="0"/>
                      <a:pt x="6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1"/>
              <p:cNvSpPr/>
              <p:nvPr/>
            </p:nvSpPr>
            <p:spPr>
              <a:xfrm>
                <a:off x="1999525" y="2058975"/>
                <a:ext cx="339425" cy="271075"/>
              </a:xfrm>
              <a:custGeom>
                <a:avLst/>
                <a:gdLst/>
                <a:ahLst/>
                <a:cxnLst/>
                <a:rect l="l" t="t" r="r" b="b"/>
                <a:pathLst>
                  <a:path w="13577" h="10843" extrusionOk="0">
                    <a:moveTo>
                      <a:pt x="6822" y="0"/>
                    </a:moveTo>
                    <a:cubicBezTo>
                      <a:pt x="6227" y="0"/>
                      <a:pt x="5526" y="57"/>
                      <a:pt x="4703" y="200"/>
                    </a:cubicBezTo>
                    <a:cubicBezTo>
                      <a:pt x="701" y="867"/>
                      <a:pt x="0" y="6504"/>
                      <a:pt x="1401" y="8172"/>
                    </a:cubicBezTo>
                    <a:cubicBezTo>
                      <a:pt x="2374" y="9331"/>
                      <a:pt x="4136" y="10843"/>
                      <a:pt x="6328" y="10843"/>
                    </a:cubicBezTo>
                    <a:cubicBezTo>
                      <a:pt x="7292" y="10843"/>
                      <a:pt x="8340" y="10550"/>
                      <a:pt x="9440" y="9807"/>
                    </a:cubicBezTo>
                    <a:cubicBezTo>
                      <a:pt x="13043" y="7338"/>
                      <a:pt x="13576" y="5070"/>
                      <a:pt x="12909" y="3002"/>
                    </a:cubicBezTo>
                    <a:cubicBezTo>
                      <a:pt x="12275" y="967"/>
                      <a:pt x="9840" y="867"/>
                      <a:pt x="9840" y="867"/>
                    </a:cubicBezTo>
                    <a:cubicBezTo>
                      <a:pt x="9840" y="867"/>
                      <a:pt x="9143" y="0"/>
                      <a:pt x="6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1"/>
              <p:cNvSpPr/>
              <p:nvPr/>
            </p:nvSpPr>
            <p:spPr>
              <a:xfrm>
                <a:off x="2023375" y="2096300"/>
                <a:ext cx="259700" cy="2780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11123" extrusionOk="0">
                    <a:moveTo>
                      <a:pt x="6034" y="1"/>
                    </a:moveTo>
                    <a:cubicBezTo>
                      <a:pt x="1367" y="1"/>
                      <a:pt x="0" y="8917"/>
                      <a:pt x="4884" y="10749"/>
                    </a:cubicBezTo>
                    <a:cubicBezTo>
                      <a:pt x="5558" y="11004"/>
                      <a:pt x="6153" y="11123"/>
                      <a:pt x="6677" y="11123"/>
                    </a:cubicBezTo>
                    <a:cubicBezTo>
                      <a:pt x="9026" y="11123"/>
                      <a:pt x="9936" y="8724"/>
                      <a:pt x="10154" y="5478"/>
                    </a:cubicBezTo>
                    <a:cubicBezTo>
                      <a:pt x="10387" y="2276"/>
                      <a:pt x="9654" y="475"/>
                      <a:pt x="6585" y="41"/>
                    </a:cubicBezTo>
                    <a:cubicBezTo>
                      <a:pt x="6396" y="14"/>
                      <a:pt x="6213" y="1"/>
                      <a:pt x="603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1"/>
              <p:cNvSpPr/>
              <p:nvPr/>
            </p:nvSpPr>
            <p:spPr>
              <a:xfrm>
                <a:off x="2224675" y="2221575"/>
                <a:ext cx="21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74" extrusionOk="0">
                    <a:moveTo>
                      <a:pt x="167" y="0"/>
                    </a:moveTo>
                    <a:lnTo>
                      <a:pt x="0" y="1635"/>
                    </a:lnTo>
                    <a:cubicBezTo>
                      <a:pt x="79" y="1661"/>
                      <a:pt x="160" y="1673"/>
                      <a:pt x="240" y="1673"/>
                    </a:cubicBezTo>
                    <a:cubicBezTo>
                      <a:pt x="468" y="1673"/>
                      <a:pt x="695" y="1574"/>
                      <a:pt x="868" y="1401"/>
                    </a:cubicBezTo>
                    <a:cubicBezTo>
                      <a:pt x="568" y="968"/>
                      <a:pt x="334" y="501"/>
                      <a:pt x="167" y="0"/>
                    </a:cubicBezTo>
                    <a:close/>
                  </a:path>
                </a:pathLst>
              </a:custGeom>
              <a:solidFill>
                <a:srgbClr val="DE57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2166300" y="2196450"/>
                <a:ext cx="1670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09" extrusionOk="0">
                    <a:moveTo>
                      <a:pt x="358" y="0"/>
                    </a:moveTo>
                    <a:cubicBezTo>
                      <a:pt x="207" y="0"/>
                      <a:pt x="64" y="161"/>
                      <a:pt x="34" y="405"/>
                    </a:cubicBezTo>
                    <a:cubicBezTo>
                      <a:pt x="0" y="672"/>
                      <a:pt x="101" y="872"/>
                      <a:pt x="267" y="905"/>
                    </a:cubicBezTo>
                    <a:cubicBezTo>
                      <a:pt x="282" y="908"/>
                      <a:pt x="296" y="909"/>
                      <a:pt x="310" y="909"/>
                    </a:cubicBezTo>
                    <a:cubicBezTo>
                      <a:pt x="487" y="909"/>
                      <a:pt x="603" y="719"/>
                      <a:pt x="634" y="472"/>
                    </a:cubicBezTo>
                    <a:cubicBezTo>
                      <a:pt x="668" y="238"/>
                      <a:pt x="568" y="5"/>
                      <a:pt x="401" y="5"/>
                    </a:cubicBezTo>
                    <a:cubicBezTo>
                      <a:pt x="387" y="2"/>
                      <a:pt x="372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1"/>
              <p:cNvSpPr/>
              <p:nvPr/>
            </p:nvSpPr>
            <p:spPr>
              <a:xfrm>
                <a:off x="2174650" y="2192375"/>
                <a:ext cx="1420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55" extrusionOk="0">
                    <a:moveTo>
                      <a:pt x="567" y="1"/>
                    </a:moveTo>
                    <a:lnTo>
                      <a:pt x="0" y="168"/>
                    </a:lnTo>
                    <a:cubicBezTo>
                      <a:pt x="55" y="230"/>
                      <a:pt x="115" y="254"/>
                      <a:pt x="176" y="254"/>
                    </a:cubicBezTo>
                    <a:cubicBezTo>
                      <a:pt x="372" y="254"/>
                      <a:pt x="567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1"/>
              <p:cNvSpPr/>
              <p:nvPr/>
            </p:nvSpPr>
            <p:spPr>
              <a:xfrm>
                <a:off x="2245525" y="2204050"/>
                <a:ext cx="16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935" extrusionOk="0">
                    <a:moveTo>
                      <a:pt x="367" y="1"/>
                    </a:moveTo>
                    <a:cubicBezTo>
                      <a:pt x="201" y="1"/>
                      <a:pt x="34" y="168"/>
                      <a:pt x="34" y="434"/>
                    </a:cubicBezTo>
                    <a:cubicBezTo>
                      <a:pt x="0" y="668"/>
                      <a:pt x="100" y="901"/>
                      <a:pt x="267" y="935"/>
                    </a:cubicBezTo>
                    <a:cubicBezTo>
                      <a:pt x="434" y="935"/>
                      <a:pt x="601" y="768"/>
                      <a:pt x="634" y="501"/>
                    </a:cubicBezTo>
                    <a:cubicBezTo>
                      <a:pt x="668" y="268"/>
                      <a:pt x="567" y="34"/>
                      <a:pt x="3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1"/>
              <p:cNvSpPr/>
              <p:nvPr/>
            </p:nvSpPr>
            <p:spPr>
              <a:xfrm>
                <a:off x="2253850" y="2200725"/>
                <a:ext cx="1422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40" extrusionOk="0">
                    <a:moveTo>
                      <a:pt x="568" y="0"/>
                    </a:moveTo>
                    <a:lnTo>
                      <a:pt x="1" y="134"/>
                    </a:lnTo>
                    <a:cubicBezTo>
                      <a:pt x="61" y="211"/>
                      <a:pt x="128" y="240"/>
                      <a:pt x="194" y="240"/>
                    </a:cubicBezTo>
                    <a:cubicBezTo>
                      <a:pt x="384" y="240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2150450" y="2150100"/>
                <a:ext cx="42550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5" extrusionOk="0">
                    <a:moveTo>
                      <a:pt x="1119" y="0"/>
                    </a:moveTo>
                    <a:cubicBezTo>
                      <a:pt x="722" y="0"/>
                      <a:pt x="344" y="119"/>
                      <a:pt x="34" y="357"/>
                    </a:cubicBezTo>
                    <a:cubicBezTo>
                      <a:pt x="1" y="424"/>
                      <a:pt x="1" y="524"/>
                      <a:pt x="34" y="591"/>
                    </a:cubicBezTo>
                    <a:cubicBezTo>
                      <a:pt x="67" y="624"/>
                      <a:pt x="101" y="624"/>
                      <a:pt x="167" y="624"/>
                    </a:cubicBezTo>
                    <a:cubicBezTo>
                      <a:pt x="201" y="624"/>
                      <a:pt x="234" y="624"/>
                      <a:pt x="268" y="591"/>
                    </a:cubicBezTo>
                    <a:cubicBezTo>
                      <a:pt x="502" y="404"/>
                      <a:pt x="801" y="299"/>
                      <a:pt x="1109" y="299"/>
                    </a:cubicBezTo>
                    <a:cubicBezTo>
                      <a:pt x="1240" y="299"/>
                      <a:pt x="1372" y="318"/>
                      <a:pt x="1502" y="357"/>
                    </a:cubicBezTo>
                    <a:cubicBezTo>
                      <a:pt x="1514" y="364"/>
                      <a:pt x="1527" y="366"/>
                      <a:pt x="1541" y="366"/>
                    </a:cubicBezTo>
                    <a:cubicBezTo>
                      <a:pt x="1603" y="366"/>
                      <a:pt x="1675" y="312"/>
                      <a:pt x="1702" y="257"/>
                    </a:cubicBezTo>
                    <a:cubicBezTo>
                      <a:pt x="1702" y="157"/>
                      <a:pt x="1669" y="91"/>
                      <a:pt x="1602" y="57"/>
                    </a:cubicBezTo>
                    <a:cubicBezTo>
                      <a:pt x="1440" y="19"/>
                      <a:pt x="1278" y="0"/>
                      <a:pt x="11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2241350" y="2156150"/>
                <a:ext cx="39225" cy="1875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0" extrusionOk="0">
                    <a:moveTo>
                      <a:pt x="348" y="1"/>
                    </a:moveTo>
                    <a:cubicBezTo>
                      <a:pt x="278" y="1"/>
                      <a:pt x="206" y="6"/>
                      <a:pt x="134" y="15"/>
                    </a:cubicBezTo>
                    <a:cubicBezTo>
                      <a:pt x="67" y="15"/>
                      <a:pt x="1" y="115"/>
                      <a:pt x="34" y="182"/>
                    </a:cubicBezTo>
                    <a:cubicBezTo>
                      <a:pt x="34" y="282"/>
                      <a:pt x="134" y="316"/>
                      <a:pt x="201" y="316"/>
                    </a:cubicBezTo>
                    <a:cubicBezTo>
                      <a:pt x="241" y="312"/>
                      <a:pt x="280" y="311"/>
                      <a:pt x="320" y="311"/>
                    </a:cubicBezTo>
                    <a:cubicBezTo>
                      <a:pt x="674" y="311"/>
                      <a:pt x="998" y="446"/>
                      <a:pt x="1268" y="716"/>
                    </a:cubicBezTo>
                    <a:cubicBezTo>
                      <a:pt x="1302" y="716"/>
                      <a:pt x="1335" y="749"/>
                      <a:pt x="1368" y="749"/>
                    </a:cubicBezTo>
                    <a:cubicBezTo>
                      <a:pt x="1502" y="749"/>
                      <a:pt x="1568" y="582"/>
                      <a:pt x="1468" y="482"/>
                    </a:cubicBezTo>
                    <a:cubicBezTo>
                      <a:pt x="1154" y="168"/>
                      <a:pt x="767" y="1"/>
                      <a:pt x="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2025200" y="2063925"/>
                <a:ext cx="287900" cy="240225"/>
              </a:xfrm>
              <a:custGeom>
                <a:avLst/>
                <a:gdLst/>
                <a:ahLst/>
                <a:cxnLst/>
                <a:rect l="l" t="t" r="r" b="b"/>
                <a:pathLst>
                  <a:path w="11516" h="9609" extrusionOk="0">
                    <a:moveTo>
                      <a:pt x="5445" y="1"/>
                    </a:moveTo>
                    <a:cubicBezTo>
                      <a:pt x="868" y="1"/>
                      <a:pt x="0" y="7049"/>
                      <a:pt x="2275" y="9609"/>
                    </a:cubicBezTo>
                    <a:cubicBezTo>
                      <a:pt x="2275" y="9609"/>
                      <a:pt x="1275" y="7474"/>
                      <a:pt x="2409" y="6039"/>
                    </a:cubicBezTo>
                    <a:cubicBezTo>
                      <a:pt x="2409" y="6039"/>
                      <a:pt x="4210" y="3704"/>
                      <a:pt x="4277" y="1736"/>
                    </a:cubicBezTo>
                    <a:cubicBezTo>
                      <a:pt x="4277" y="1736"/>
                      <a:pt x="5023" y="1551"/>
                      <a:pt x="5983" y="1551"/>
                    </a:cubicBezTo>
                    <a:cubicBezTo>
                      <a:pt x="7844" y="1551"/>
                      <a:pt x="10510" y="2247"/>
                      <a:pt x="10114" y="6340"/>
                    </a:cubicBezTo>
                    <a:cubicBezTo>
                      <a:pt x="10114" y="6340"/>
                      <a:pt x="11515" y="936"/>
                      <a:pt x="6245" y="68"/>
                    </a:cubicBezTo>
                    <a:cubicBezTo>
                      <a:pt x="5967" y="23"/>
                      <a:pt x="5700" y="1"/>
                      <a:pt x="5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2021700" y="2196550"/>
                <a:ext cx="74575" cy="67450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2698" extrusionOk="0">
                    <a:moveTo>
                      <a:pt x="1656" y="0"/>
                    </a:moveTo>
                    <a:cubicBezTo>
                      <a:pt x="702" y="0"/>
                      <a:pt x="0" y="1875"/>
                      <a:pt x="2282" y="2669"/>
                    </a:cubicBezTo>
                    <a:cubicBezTo>
                      <a:pt x="2328" y="2688"/>
                      <a:pt x="2373" y="2697"/>
                      <a:pt x="2415" y="2697"/>
                    </a:cubicBezTo>
                    <a:cubicBezTo>
                      <a:pt x="2678" y="2697"/>
                      <a:pt x="2863" y="2330"/>
                      <a:pt x="2949" y="1468"/>
                    </a:cubicBezTo>
                    <a:cubicBezTo>
                      <a:pt x="2982" y="701"/>
                      <a:pt x="2415" y="67"/>
                      <a:pt x="1682" y="1"/>
                    </a:cubicBezTo>
                    <a:cubicBezTo>
                      <a:pt x="1673" y="0"/>
                      <a:pt x="1665" y="0"/>
                      <a:pt x="1656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2162125" y="2270775"/>
                <a:ext cx="500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437" extrusionOk="0">
                    <a:moveTo>
                      <a:pt x="101" y="0"/>
                    </a:moveTo>
                    <a:cubicBezTo>
                      <a:pt x="34" y="34"/>
                      <a:pt x="1" y="134"/>
                      <a:pt x="1" y="200"/>
                    </a:cubicBezTo>
                    <a:cubicBezTo>
                      <a:pt x="259" y="944"/>
                      <a:pt x="956" y="1436"/>
                      <a:pt x="1727" y="1436"/>
                    </a:cubicBezTo>
                    <a:cubicBezTo>
                      <a:pt x="1752" y="1436"/>
                      <a:pt x="1777" y="1436"/>
                      <a:pt x="1802" y="1435"/>
                    </a:cubicBezTo>
                    <a:lnTo>
                      <a:pt x="1869" y="1435"/>
                    </a:lnTo>
                    <a:cubicBezTo>
                      <a:pt x="1935" y="1401"/>
                      <a:pt x="2002" y="1335"/>
                      <a:pt x="2002" y="1268"/>
                    </a:cubicBezTo>
                    <a:cubicBezTo>
                      <a:pt x="2002" y="1168"/>
                      <a:pt x="1935" y="1134"/>
                      <a:pt x="1835" y="1134"/>
                    </a:cubicBezTo>
                    <a:cubicBezTo>
                      <a:pt x="1790" y="1139"/>
                      <a:pt x="1745" y="1141"/>
                      <a:pt x="1700" y="1141"/>
                    </a:cubicBezTo>
                    <a:cubicBezTo>
                      <a:pt x="1080" y="1141"/>
                      <a:pt x="487" y="722"/>
                      <a:pt x="301" y="100"/>
                    </a:cubicBezTo>
                    <a:cubicBezTo>
                      <a:pt x="268" y="34"/>
                      <a:pt x="201" y="0"/>
                      <a:pt x="1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1999525" y="2025375"/>
                <a:ext cx="284450" cy="196500"/>
              </a:xfrm>
              <a:custGeom>
                <a:avLst/>
                <a:gdLst/>
                <a:ahLst/>
                <a:cxnLst/>
                <a:rect l="l" t="t" r="r" b="b"/>
                <a:pathLst>
                  <a:path w="11378" h="7860" extrusionOk="0">
                    <a:moveTo>
                      <a:pt x="6625" y="1"/>
                    </a:moveTo>
                    <a:cubicBezTo>
                      <a:pt x="5555" y="1"/>
                      <a:pt x="4229" y="366"/>
                      <a:pt x="2735" y="1544"/>
                    </a:cubicBezTo>
                    <a:cubicBezTo>
                      <a:pt x="934" y="2811"/>
                      <a:pt x="367" y="5180"/>
                      <a:pt x="1368" y="7148"/>
                    </a:cubicBezTo>
                    <a:cubicBezTo>
                      <a:pt x="1034" y="7581"/>
                      <a:pt x="0" y="7848"/>
                      <a:pt x="0" y="7848"/>
                    </a:cubicBezTo>
                    <a:cubicBezTo>
                      <a:pt x="111" y="7856"/>
                      <a:pt x="225" y="7860"/>
                      <a:pt x="342" y="7860"/>
                    </a:cubicBezTo>
                    <a:cubicBezTo>
                      <a:pt x="4203" y="7860"/>
                      <a:pt x="11244" y="3693"/>
                      <a:pt x="11341" y="1977"/>
                    </a:cubicBezTo>
                    <a:cubicBezTo>
                      <a:pt x="11377" y="1031"/>
                      <a:pt x="10830" y="811"/>
                      <a:pt x="10313" y="811"/>
                    </a:cubicBezTo>
                    <a:cubicBezTo>
                      <a:pt x="9865" y="811"/>
                      <a:pt x="9440" y="977"/>
                      <a:pt x="9440" y="977"/>
                    </a:cubicBezTo>
                    <a:cubicBezTo>
                      <a:pt x="9440" y="977"/>
                      <a:pt x="8374" y="1"/>
                      <a:pt x="66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2127950" y="2082300"/>
                <a:ext cx="142625" cy="14180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5672" extrusionOk="0">
                    <a:moveTo>
                      <a:pt x="5604" y="1"/>
                    </a:moveTo>
                    <a:cubicBezTo>
                      <a:pt x="5537" y="1"/>
                      <a:pt x="5504" y="34"/>
                      <a:pt x="5504" y="101"/>
                    </a:cubicBezTo>
                    <a:cubicBezTo>
                      <a:pt x="5471" y="134"/>
                      <a:pt x="5104" y="3737"/>
                      <a:pt x="67" y="5471"/>
                    </a:cubicBezTo>
                    <a:cubicBezTo>
                      <a:pt x="33" y="5505"/>
                      <a:pt x="0" y="5538"/>
                      <a:pt x="33" y="5605"/>
                    </a:cubicBezTo>
                    <a:cubicBezTo>
                      <a:pt x="33" y="5638"/>
                      <a:pt x="67" y="5671"/>
                      <a:pt x="133" y="5671"/>
                    </a:cubicBezTo>
                    <a:lnTo>
                      <a:pt x="167" y="5671"/>
                    </a:lnTo>
                    <a:cubicBezTo>
                      <a:pt x="5337" y="3903"/>
                      <a:pt x="5704" y="134"/>
                      <a:pt x="5704" y="101"/>
                    </a:cubicBezTo>
                    <a:cubicBezTo>
                      <a:pt x="5704" y="34"/>
                      <a:pt x="5671" y="1"/>
                      <a:pt x="56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2293050" y="2445900"/>
                <a:ext cx="241025" cy="58800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23520" extrusionOk="0">
                    <a:moveTo>
                      <a:pt x="2269" y="0"/>
                    </a:moveTo>
                    <a:lnTo>
                      <a:pt x="1402" y="4870"/>
                    </a:lnTo>
                    <a:cubicBezTo>
                      <a:pt x="1402" y="4870"/>
                      <a:pt x="7339" y="9407"/>
                      <a:pt x="7239" y="10908"/>
                    </a:cubicBezTo>
                    <a:cubicBezTo>
                      <a:pt x="7173" y="12409"/>
                      <a:pt x="1402" y="18080"/>
                      <a:pt x="1402" y="18080"/>
                    </a:cubicBezTo>
                    <a:cubicBezTo>
                      <a:pt x="1402" y="18080"/>
                      <a:pt x="1" y="18914"/>
                      <a:pt x="301" y="19514"/>
                    </a:cubicBezTo>
                    <a:cubicBezTo>
                      <a:pt x="601" y="20115"/>
                      <a:pt x="2469" y="23450"/>
                      <a:pt x="2736" y="23517"/>
                    </a:cubicBezTo>
                    <a:cubicBezTo>
                      <a:pt x="2741" y="23519"/>
                      <a:pt x="2747" y="23519"/>
                      <a:pt x="2754" y="23519"/>
                    </a:cubicBezTo>
                    <a:cubicBezTo>
                      <a:pt x="3066" y="23519"/>
                      <a:pt x="5271" y="22049"/>
                      <a:pt x="5271" y="22049"/>
                    </a:cubicBezTo>
                    <a:lnTo>
                      <a:pt x="2569" y="19514"/>
                    </a:lnTo>
                    <a:cubicBezTo>
                      <a:pt x="2569" y="19514"/>
                      <a:pt x="9474" y="14210"/>
                      <a:pt x="9574" y="11242"/>
                    </a:cubicBezTo>
                    <a:cubicBezTo>
                      <a:pt x="9641" y="8273"/>
                      <a:pt x="3870" y="667"/>
                      <a:pt x="2269" y="0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1956150" y="2400875"/>
                <a:ext cx="123450" cy="42697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079" extrusionOk="0">
                    <a:moveTo>
                      <a:pt x="1969" y="0"/>
                    </a:moveTo>
                    <a:cubicBezTo>
                      <a:pt x="401" y="3169"/>
                      <a:pt x="0" y="16645"/>
                      <a:pt x="0" y="16645"/>
                    </a:cubicBezTo>
                    <a:lnTo>
                      <a:pt x="2102" y="17079"/>
                    </a:lnTo>
                    <a:cubicBezTo>
                      <a:pt x="2102" y="17079"/>
                      <a:pt x="4937" y="3536"/>
                      <a:pt x="4771" y="2468"/>
                    </a:cubicBezTo>
                    <a:lnTo>
                      <a:pt x="3603" y="10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2198825" y="2414200"/>
                <a:ext cx="150975" cy="448675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17947" extrusionOk="0">
                    <a:moveTo>
                      <a:pt x="3336" y="1"/>
                    </a:moveTo>
                    <a:lnTo>
                      <a:pt x="834" y="2302"/>
                    </a:lnTo>
                    <a:cubicBezTo>
                      <a:pt x="0" y="3370"/>
                      <a:pt x="1068" y="17947"/>
                      <a:pt x="1068" y="17947"/>
                    </a:cubicBezTo>
                    <a:lnTo>
                      <a:pt x="4904" y="17613"/>
                    </a:lnTo>
                    <a:lnTo>
                      <a:pt x="6038" y="1268"/>
                    </a:lnTo>
                    <a:cubicBezTo>
                      <a:pt x="6038" y="1268"/>
                      <a:pt x="5538" y="601"/>
                      <a:pt x="33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2219675" y="2380150"/>
                <a:ext cx="122600" cy="916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3665" extrusionOk="0">
                    <a:moveTo>
                      <a:pt x="3108" y="1"/>
                    </a:moveTo>
                    <a:cubicBezTo>
                      <a:pt x="2180" y="1"/>
                      <a:pt x="0" y="3664"/>
                      <a:pt x="0" y="3664"/>
                    </a:cubicBezTo>
                    <a:cubicBezTo>
                      <a:pt x="3336" y="3331"/>
                      <a:pt x="4904" y="1696"/>
                      <a:pt x="4837" y="1363"/>
                    </a:cubicBezTo>
                    <a:cubicBezTo>
                      <a:pt x="4737" y="1029"/>
                      <a:pt x="3970" y="929"/>
                      <a:pt x="3970" y="929"/>
                    </a:cubicBezTo>
                    <a:cubicBezTo>
                      <a:pt x="3970" y="929"/>
                      <a:pt x="4103" y="429"/>
                      <a:pt x="3236" y="28"/>
                    </a:cubicBezTo>
                    <a:cubicBezTo>
                      <a:pt x="3197" y="10"/>
                      <a:pt x="3154" y="1"/>
                      <a:pt x="3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2005350" y="2365225"/>
                <a:ext cx="7007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3895" extrusionOk="0">
                    <a:moveTo>
                      <a:pt x="2140" y="1"/>
                    </a:moveTo>
                    <a:cubicBezTo>
                      <a:pt x="1682" y="1"/>
                      <a:pt x="1402" y="926"/>
                      <a:pt x="1402" y="926"/>
                    </a:cubicBezTo>
                    <a:cubicBezTo>
                      <a:pt x="1402" y="926"/>
                      <a:pt x="1238" y="555"/>
                      <a:pt x="972" y="555"/>
                    </a:cubicBezTo>
                    <a:cubicBezTo>
                      <a:pt x="838" y="555"/>
                      <a:pt x="679" y="648"/>
                      <a:pt x="501" y="926"/>
                    </a:cubicBezTo>
                    <a:cubicBezTo>
                      <a:pt x="1" y="1760"/>
                      <a:pt x="2803" y="3894"/>
                      <a:pt x="2803" y="3894"/>
                    </a:cubicBezTo>
                    <a:cubicBezTo>
                      <a:pt x="2803" y="3894"/>
                      <a:pt x="2803" y="225"/>
                      <a:pt x="2269" y="25"/>
                    </a:cubicBezTo>
                    <a:cubicBezTo>
                      <a:pt x="2224" y="8"/>
                      <a:pt x="2181" y="1"/>
                      <a:pt x="21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2322250" y="2533450"/>
                <a:ext cx="20875" cy="1293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5172" extrusionOk="0">
                    <a:moveTo>
                      <a:pt x="167" y="1"/>
                    </a:moveTo>
                    <a:cubicBezTo>
                      <a:pt x="0" y="1702"/>
                      <a:pt x="100" y="3470"/>
                      <a:pt x="501" y="5171"/>
                    </a:cubicBezTo>
                    <a:lnTo>
                      <a:pt x="834" y="434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2318900" y="2445900"/>
                <a:ext cx="225200" cy="463675"/>
              </a:xfrm>
              <a:custGeom>
                <a:avLst/>
                <a:gdLst/>
                <a:ahLst/>
                <a:cxnLst/>
                <a:rect l="l" t="t" r="r" b="b"/>
                <a:pathLst>
                  <a:path w="9008" h="18547" extrusionOk="0">
                    <a:moveTo>
                      <a:pt x="1235" y="0"/>
                    </a:moveTo>
                    <a:cubicBezTo>
                      <a:pt x="1235" y="0"/>
                      <a:pt x="701" y="401"/>
                      <a:pt x="368" y="2535"/>
                    </a:cubicBezTo>
                    <a:cubicBezTo>
                      <a:pt x="1" y="4670"/>
                      <a:pt x="835" y="5371"/>
                      <a:pt x="835" y="5371"/>
                    </a:cubicBezTo>
                    <a:cubicBezTo>
                      <a:pt x="835" y="5371"/>
                      <a:pt x="5071" y="8373"/>
                      <a:pt x="5305" y="9774"/>
                    </a:cubicBezTo>
                    <a:cubicBezTo>
                      <a:pt x="5505" y="11208"/>
                      <a:pt x="835" y="17046"/>
                      <a:pt x="835" y="17046"/>
                    </a:cubicBezTo>
                    <a:lnTo>
                      <a:pt x="3036" y="18547"/>
                    </a:lnTo>
                    <a:cubicBezTo>
                      <a:pt x="3036" y="18547"/>
                      <a:pt x="8774" y="13910"/>
                      <a:pt x="8874" y="10841"/>
                    </a:cubicBezTo>
                    <a:cubicBezTo>
                      <a:pt x="9007" y="7773"/>
                      <a:pt x="2403" y="467"/>
                      <a:pt x="1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1621750" y="3083025"/>
                <a:ext cx="7840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2846" extrusionOk="0">
                    <a:moveTo>
                      <a:pt x="300" y="0"/>
                    </a:moveTo>
                    <a:cubicBezTo>
                      <a:pt x="167" y="367"/>
                      <a:pt x="67" y="801"/>
                      <a:pt x="0" y="1201"/>
                    </a:cubicBezTo>
                    <a:cubicBezTo>
                      <a:pt x="0" y="1535"/>
                      <a:pt x="801" y="2402"/>
                      <a:pt x="1368" y="2736"/>
                    </a:cubicBezTo>
                    <a:cubicBezTo>
                      <a:pt x="1503" y="2815"/>
                      <a:pt x="1674" y="2845"/>
                      <a:pt x="1856" y="2845"/>
                    </a:cubicBezTo>
                    <a:cubicBezTo>
                      <a:pt x="2439" y="2845"/>
                      <a:pt x="3136" y="2535"/>
                      <a:pt x="3136" y="2535"/>
                    </a:cubicBezTo>
                    <a:lnTo>
                      <a:pt x="1802" y="467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119;p48">
            <a:extLst>
              <a:ext uri="{FF2B5EF4-FFF2-40B4-BE49-F238E27FC236}">
                <a16:creationId xmlns:a16="http://schemas.microsoft.com/office/drawing/2014/main" id="{E39F13D5-8EE7-4E8C-A8C7-846E088380FE}"/>
              </a:ext>
            </a:extLst>
          </p:cNvPr>
          <p:cNvSpPr txBox="1">
            <a:spLocks/>
          </p:cNvSpPr>
          <p:nvPr/>
        </p:nvSpPr>
        <p:spPr>
          <a:xfrm flipH="1">
            <a:off x="359875" y="5115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6500" b="1" dirty="0">
              <a:solidFill>
                <a:schemeClr val="bg1"/>
              </a:solidFill>
              <a:latin typeface="Montserrat ExtraBold" panose="000009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0" name="Google Shape;1118;p48">
            <a:extLst>
              <a:ext uri="{FF2B5EF4-FFF2-40B4-BE49-F238E27FC236}">
                <a16:creationId xmlns:a16="http://schemas.microsoft.com/office/drawing/2014/main" id="{3994009E-CD43-49A8-B609-93D8C977402A}"/>
              </a:ext>
            </a:extLst>
          </p:cNvPr>
          <p:cNvSpPr/>
          <p:nvPr/>
        </p:nvSpPr>
        <p:spPr>
          <a:xfrm>
            <a:off x="614371" y="553694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119;p48">
            <a:extLst>
              <a:ext uri="{FF2B5EF4-FFF2-40B4-BE49-F238E27FC236}">
                <a16:creationId xmlns:a16="http://schemas.microsoft.com/office/drawing/2014/main" id="{33D872B9-6D07-456A-9627-AD3739EC44D5}"/>
              </a:ext>
            </a:extLst>
          </p:cNvPr>
          <p:cNvSpPr txBox="1">
            <a:spLocks/>
          </p:cNvSpPr>
          <p:nvPr/>
        </p:nvSpPr>
        <p:spPr>
          <a:xfrm flipH="1">
            <a:off x="574925" y="615194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500" dirty="0">
                <a:solidFill>
                  <a:schemeClr val="bg1"/>
                </a:solidFill>
                <a:latin typeface="Montserrat ExtraBold" panose="00000900000000000000" pitchFamily="2" charset="0"/>
              </a:rPr>
              <a:t>04</a:t>
            </a:r>
          </a:p>
        </p:txBody>
      </p:sp>
      <p:sp>
        <p:nvSpPr>
          <p:cNvPr id="182" name="Google Shape;1349;p52">
            <a:extLst>
              <a:ext uri="{FF2B5EF4-FFF2-40B4-BE49-F238E27FC236}">
                <a16:creationId xmlns:a16="http://schemas.microsoft.com/office/drawing/2014/main" id="{DCADC4A7-28AA-4DEA-BB7F-0B5A8228B3A4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9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9"/>
          <p:cNvSpPr txBox="1">
            <a:spLocks noGrp="1"/>
          </p:cNvSpPr>
          <p:nvPr>
            <p:ph type="title" idx="6"/>
          </p:nvPr>
        </p:nvSpPr>
        <p:spPr>
          <a:xfrm>
            <a:off x="1286057" y="433787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perational Feasibility</a:t>
            </a:r>
            <a:endParaRPr dirty="0"/>
          </a:p>
        </p:txBody>
      </p:sp>
      <p:sp>
        <p:nvSpPr>
          <p:cNvPr id="1133" name="Google Shape;1133;p49"/>
          <p:cNvSpPr txBox="1">
            <a:spLocks noGrp="1"/>
          </p:cNvSpPr>
          <p:nvPr>
            <p:ph type="subTitle" idx="5"/>
          </p:nvPr>
        </p:nvSpPr>
        <p:spPr>
          <a:xfrm>
            <a:off x="2206371" y="1517577"/>
            <a:ext cx="5863372" cy="10541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 In Operational Feasibility Study we , examine weather the project satisfies the requirements identified in the requirement analysis phase </a:t>
            </a:r>
            <a:endParaRPr sz="1800" dirty="0"/>
          </a:p>
        </p:txBody>
      </p:sp>
      <p:sp>
        <p:nvSpPr>
          <p:cNvPr id="36" name="Google Shape;1349;p52">
            <a:extLst>
              <a:ext uri="{FF2B5EF4-FFF2-40B4-BE49-F238E27FC236}">
                <a16:creationId xmlns:a16="http://schemas.microsoft.com/office/drawing/2014/main" id="{08450AC3-1613-40EA-9A78-44B6DD24F8D6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9300A-2289-4589-8478-C4E3C93CF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08" y="2715177"/>
            <a:ext cx="2265463" cy="21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" name="Google Shape;1351;p52"/>
          <p:cNvGrpSpPr/>
          <p:nvPr/>
        </p:nvGrpSpPr>
        <p:grpSpPr>
          <a:xfrm>
            <a:off x="504445" y="434502"/>
            <a:ext cx="2738796" cy="2238147"/>
            <a:chOff x="572224" y="268298"/>
            <a:chExt cx="3149748" cy="2530662"/>
          </a:xfrm>
        </p:grpSpPr>
        <p:sp>
          <p:nvSpPr>
            <p:cNvPr id="1352" name="Google Shape;1352;p52"/>
            <p:cNvSpPr/>
            <p:nvPr/>
          </p:nvSpPr>
          <p:spPr>
            <a:xfrm>
              <a:off x="572224" y="774723"/>
              <a:ext cx="948646" cy="864211"/>
            </a:xfrm>
            <a:custGeom>
              <a:avLst/>
              <a:gdLst/>
              <a:ahLst/>
              <a:cxnLst/>
              <a:rect l="l" t="t" r="r" b="b"/>
              <a:pathLst>
                <a:path w="49570" h="45158" extrusionOk="0">
                  <a:moveTo>
                    <a:pt x="24773" y="1"/>
                  </a:moveTo>
                  <a:cubicBezTo>
                    <a:pt x="18989" y="1"/>
                    <a:pt x="13210" y="2210"/>
                    <a:pt x="8807" y="6630"/>
                  </a:cubicBezTo>
                  <a:cubicBezTo>
                    <a:pt x="1" y="15437"/>
                    <a:pt x="1" y="29747"/>
                    <a:pt x="8807" y="38553"/>
                  </a:cubicBezTo>
                  <a:cubicBezTo>
                    <a:pt x="13210" y="42956"/>
                    <a:pt x="18989" y="45158"/>
                    <a:pt x="24773" y="45158"/>
                  </a:cubicBezTo>
                  <a:cubicBezTo>
                    <a:pt x="30556" y="45158"/>
                    <a:pt x="36343" y="42956"/>
                    <a:pt x="40763" y="38553"/>
                  </a:cubicBezTo>
                  <a:cubicBezTo>
                    <a:pt x="49569" y="29747"/>
                    <a:pt x="49569" y="15437"/>
                    <a:pt x="40763" y="6630"/>
                  </a:cubicBezTo>
                  <a:cubicBezTo>
                    <a:pt x="36343" y="2210"/>
                    <a:pt x="30556" y="1"/>
                    <a:pt x="247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655227" y="843986"/>
              <a:ext cx="782647" cy="726153"/>
            </a:xfrm>
            <a:custGeom>
              <a:avLst/>
              <a:gdLst/>
              <a:ahLst/>
              <a:cxnLst/>
              <a:rect l="l" t="t" r="r" b="b"/>
              <a:pathLst>
                <a:path w="40896" h="37944" extrusionOk="0">
                  <a:moveTo>
                    <a:pt x="20399" y="1"/>
                  </a:moveTo>
                  <a:cubicBezTo>
                    <a:pt x="11341" y="1"/>
                    <a:pt x="3317" y="6531"/>
                    <a:pt x="1735" y="15787"/>
                  </a:cubicBezTo>
                  <a:cubicBezTo>
                    <a:pt x="0" y="26094"/>
                    <a:pt x="6938" y="35902"/>
                    <a:pt x="17246" y="37669"/>
                  </a:cubicBezTo>
                  <a:cubicBezTo>
                    <a:pt x="18327" y="37854"/>
                    <a:pt x="19401" y="37944"/>
                    <a:pt x="20461" y="37944"/>
                  </a:cubicBezTo>
                  <a:cubicBezTo>
                    <a:pt x="29542" y="37944"/>
                    <a:pt x="37545" y="31388"/>
                    <a:pt x="39128" y="22158"/>
                  </a:cubicBezTo>
                  <a:cubicBezTo>
                    <a:pt x="40896" y="11818"/>
                    <a:pt x="33958" y="2044"/>
                    <a:pt x="23617" y="276"/>
                  </a:cubicBezTo>
                  <a:cubicBezTo>
                    <a:pt x="22536" y="91"/>
                    <a:pt x="21460" y="1"/>
                    <a:pt x="20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11399" y="868196"/>
              <a:ext cx="723933" cy="698193"/>
            </a:xfrm>
            <a:custGeom>
              <a:avLst/>
              <a:gdLst/>
              <a:ahLst/>
              <a:cxnLst/>
              <a:rect l="l" t="t" r="r" b="b"/>
              <a:pathLst>
                <a:path w="37828" h="36483" extrusionOk="0">
                  <a:moveTo>
                    <a:pt x="18891" y="0"/>
                  </a:moveTo>
                  <a:cubicBezTo>
                    <a:pt x="9374" y="0"/>
                    <a:pt x="1371" y="7348"/>
                    <a:pt x="701" y="16957"/>
                  </a:cubicBezTo>
                  <a:cubicBezTo>
                    <a:pt x="1" y="27031"/>
                    <a:pt x="7573" y="35737"/>
                    <a:pt x="17613" y="36438"/>
                  </a:cubicBezTo>
                  <a:cubicBezTo>
                    <a:pt x="18046" y="36468"/>
                    <a:pt x="18477" y="36483"/>
                    <a:pt x="18904" y="36483"/>
                  </a:cubicBezTo>
                  <a:cubicBezTo>
                    <a:pt x="28421" y="36483"/>
                    <a:pt x="36423" y="29135"/>
                    <a:pt x="37094" y="19526"/>
                  </a:cubicBezTo>
                  <a:cubicBezTo>
                    <a:pt x="37828" y="9452"/>
                    <a:pt x="30222" y="746"/>
                    <a:pt x="20182" y="45"/>
                  </a:cubicBezTo>
                  <a:cubicBezTo>
                    <a:pt x="19749" y="15"/>
                    <a:pt x="19318" y="0"/>
                    <a:pt x="18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876104" y="981803"/>
              <a:ext cx="338351" cy="451186"/>
            </a:xfrm>
            <a:custGeom>
              <a:avLst/>
              <a:gdLst/>
              <a:ahLst/>
              <a:cxnLst/>
              <a:rect l="l" t="t" r="r" b="b"/>
              <a:pathLst>
                <a:path w="17680" h="23576" extrusionOk="0">
                  <a:moveTo>
                    <a:pt x="6542" y="1"/>
                  </a:moveTo>
                  <a:cubicBezTo>
                    <a:pt x="6420" y="1"/>
                    <a:pt x="6296" y="16"/>
                    <a:pt x="6172" y="47"/>
                  </a:cubicBezTo>
                  <a:cubicBezTo>
                    <a:pt x="5738" y="113"/>
                    <a:pt x="5371" y="380"/>
                    <a:pt x="5171" y="747"/>
                  </a:cubicBezTo>
                  <a:cubicBezTo>
                    <a:pt x="4938" y="1081"/>
                    <a:pt x="4871" y="1481"/>
                    <a:pt x="4971" y="1881"/>
                  </a:cubicBezTo>
                  <a:lnTo>
                    <a:pt x="5805" y="5517"/>
                  </a:lnTo>
                  <a:lnTo>
                    <a:pt x="1335" y="6518"/>
                  </a:lnTo>
                  <a:cubicBezTo>
                    <a:pt x="534" y="6718"/>
                    <a:pt x="1" y="7552"/>
                    <a:pt x="201" y="8353"/>
                  </a:cubicBezTo>
                  <a:lnTo>
                    <a:pt x="1402" y="13490"/>
                  </a:lnTo>
                  <a:cubicBezTo>
                    <a:pt x="1468" y="13890"/>
                    <a:pt x="1702" y="14257"/>
                    <a:pt x="2069" y="14457"/>
                  </a:cubicBezTo>
                  <a:cubicBezTo>
                    <a:pt x="2299" y="14595"/>
                    <a:pt x="2577" y="14670"/>
                    <a:pt x="2859" y="14670"/>
                  </a:cubicBezTo>
                  <a:cubicBezTo>
                    <a:pt x="2985" y="14670"/>
                    <a:pt x="3112" y="14655"/>
                    <a:pt x="3236" y="14624"/>
                  </a:cubicBezTo>
                  <a:lnTo>
                    <a:pt x="13710" y="12222"/>
                  </a:lnTo>
                  <a:lnTo>
                    <a:pt x="14177" y="14357"/>
                  </a:lnTo>
                  <a:lnTo>
                    <a:pt x="3670" y="16792"/>
                  </a:lnTo>
                  <a:cubicBezTo>
                    <a:pt x="3270" y="16859"/>
                    <a:pt x="2936" y="17126"/>
                    <a:pt x="2736" y="17459"/>
                  </a:cubicBezTo>
                  <a:cubicBezTo>
                    <a:pt x="2502" y="17793"/>
                    <a:pt x="2436" y="18226"/>
                    <a:pt x="2536" y="18627"/>
                  </a:cubicBezTo>
                  <a:cubicBezTo>
                    <a:pt x="2636" y="18994"/>
                    <a:pt x="2869" y="19360"/>
                    <a:pt x="3236" y="19561"/>
                  </a:cubicBezTo>
                  <a:cubicBezTo>
                    <a:pt x="3470" y="19724"/>
                    <a:pt x="3736" y="19806"/>
                    <a:pt x="4012" y="19806"/>
                  </a:cubicBezTo>
                  <a:cubicBezTo>
                    <a:pt x="4130" y="19806"/>
                    <a:pt x="4250" y="19791"/>
                    <a:pt x="4370" y="19761"/>
                  </a:cubicBezTo>
                  <a:lnTo>
                    <a:pt x="8874" y="18727"/>
                  </a:lnTo>
                  <a:lnTo>
                    <a:pt x="9708" y="22396"/>
                  </a:lnTo>
                  <a:cubicBezTo>
                    <a:pt x="9774" y="22763"/>
                    <a:pt x="10041" y="23130"/>
                    <a:pt x="10375" y="23330"/>
                  </a:cubicBezTo>
                  <a:cubicBezTo>
                    <a:pt x="10632" y="23493"/>
                    <a:pt x="10905" y="23575"/>
                    <a:pt x="11194" y="23575"/>
                  </a:cubicBezTo>
                  <a:cubicBezTo>
                    <a:pt x="11318" y="23575"/>
                    <a:pt x="11445" y="23560"/>
                    <a:pt x="11576" y="23530"/>
                  </a:cubicBezTo>
                  <a:cubicBezTo>
                    <a:pt x="11976" y="23430"/>
                    <a:pt x="12309" y="23197"/>
                    <a:pt x="12543" y="22863"/>
                  </a:cubicBezTo>
                  <a:cubicBezTo>
                    <a:pt x="12743" y="22529"/>
                    <a:pt x="12843" y="22096"/>
                    <a:pt x="12743" y="21696"/>
                  </a:cubicBezTo>
                  <a:lnTo>
                    <a:pt x="11909" y="18093"/>
                  </a:lnTo>
                  <a:lnTo>
                    <a:pt x="16412" y="17025"/>
                  </a:lnTo>
                  <a:cubicBezTo>
                    <a:pt x="16813" y="16925"/>
                    <a:pt x="17180" y="16692"/>
                    <a:pt x="17413" y="16358"/>
                  </a:cubicBezTo>
                  <a:cubicBezTo>
                    <a:pt x="17613" y="15991"/>
                    <a:pt x="17680" y="15591"/>
                    <a:pt x="17580" y="15191"/>
                  </a:cubicBezTo>
                  <a:lnTo>
                    <a:pt x="16412" y="10020"/>
                  </a:lnTo>
                  <a:cubicBezTo>
                    <a:pt x="16312" y="9620"/>
                    <a:pt x="16045" y="9287"/>
                    <a:pt x="15712" y="9086"/>
                  </a:cubicBezTo>
                  <a:cubicBezTo>
                    <a:pt x="15455" y="8923"/>
                    <a:pt x="15165" y="8841"/>
                    <a:pt x="14878" y="8841"/>
                  </a:cubicBezTo>
                  <a:cubicBezTo>
                    <a:pt x="14754" y="8841"/>
                    <a:pt x="14631" y="8856"/>
                    <a:pt x="14511" y="8886"/>
                  </a:cubicBezTo>
                  <a:lnTo>
                    <a:pt x="4070" y="11321"/>
                  </a:lnTo>
                  <a:lnTo>
                    <a:pt x="3603" y="9187"/>
                  </a:lnTo>
                  <a:lnTo>
                    <a:pt x="14111" y="6751"/>
                  </a:lnTo>
                  <a:cubicBezTo>
                    <a:pt x="14945" y="6551"/>
                    <a:pt x="15445" y="5717"/>
                    <a:pt x="15278" y="4883"/>
                  </a:cubicBezTo>
                  <a:cubicBezTo>
                    <a:pt x="15178" y="4483"/>
                    <a:pt x="14945" y="4150"/>
                    <a:pt x="14578" y="3949"/>
                  </a:cubicBezTo>
                  <a:cubicBezTo>
                    <a:pt x="14344" y="3786"/>
                    <a:pt x="14062" y="3704"/>
                    <a:pt x="13776" y="3704"/>
                  </a:cubicBezTo>
                  <a:cubicBezTo>
                    <a:pt x="13653" y="3704"/>
                    <a:pt x="13530" y="3719"/>
                    <a:pt x="13410" y="3749"/>
                  </a:cubicBezTo>
                  <a:lnTo>
                    <a:pt x="8840" y="4817"/>
                  </a:lnTo>
                  <a:lnTo>
                    <a:pt x="8006" y="1181"/>
                  </a:lnTo>
                  <a:cubicBezTo>
                    <a:pt x="7906" y="781"/>
                    <a:pt x="7673" y="447"/>
                    <a:pt x="7306" y="213"/>
                  </a:cubicBezTo>
                  <a:cubicBezTo>
                    <a:pt x="7076" y="75"/>
                    <a:pt x="6813" y="1"/>
                    <a:pt x="65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876104" y="981803"/>
              <a:ext cx="338351" cy="451186"/>
            </a:xfrm>
            <a:custGeom>
              <a:avLst/>
              <a:gdLst/>
              <a:ahLst/>
              <a:cxnLst/>
              <a:rect l="l" t="t" r="r" b="b"/>
              <a:pathLst>
                <a:path w="17680" h="23576" extrusionOk="0">
                  <a:moveTo>
                    <a:pt x="6542" y="1"/>
                  </a:moveTo>
                  <a:cubicBezTo>
                    <a:pt x="6420" y="1"/>
                    <a:pt x="6296" y="16"/>
                    <a:pt x="6172" y="47"/>
                  </a:cubicBezTo>
                  <a:cubicBezTo>
                    <a:pt x="5738" y="113"/>
                    <a:pt x="5371" y="380"/>
                    <a:pt x="5171" y="747"/>
                  </a:cubicBezTo>
                  <a:cubicBezTo>
                    <a:pt x="4938" y="1081"/>
                    <a:pt x="4871" y="1481"/>
                    <a:pt x="4971" y="1881"/>
                  </a:cubicBezTo>
                  <a:lnTo>
                    <a:pt x="5805" y="5517"/>
                  </a:lnTo>
                  <a:lnTo>
                    <a:pt x="1335" y="6518"/>
                  </a:lnTo>
                  <a:cubicBezTo>
                    <a:pt x="534" y="6718"/>
                    <a:pt x="1" y="7552"/>
                    <a:pt x="201" y="8353"/>
                  </a:cubicBezTo>
                  <a:lnTo>
                    <a:pt x="1402" y="13490"/>
                  </a:lnTo>
                  <a:cubicBezTo>
                    <a:pt x="1468" y="13890"/>
                    <a:pt x="1702" y="14257"/>
                    <a:pt x="2069" y="14457"/>
                  </a:cubicBezTo>
                  <a:cubicBezTo>
                    <a:pt x="2299" y="14595"/>
                    <a:pt x="2577" y="14670"/>
                    <a:pt x="2859" y="14670"/>
                  </a:cubicBezTo>
                  <a:cubicBezTo>
                    <a:pt x="2985" y="14670"/>
                    <a:pt x="3112" y="14655"/>
                    <a:pt x="3236" y="14624"/>
                  </a:cubicBezTo>
                  <a:lnTo>
                    <a:pt x="13710" y="12222"/>
                  </a:lnTo>
                  <a:lnTo>
                    <a:pt x="14177" y="14357"/>
                  </a:lnTo>
                  <a:lnTo>
                    <a:pt x="3670" y="16792"/>
                  </a:lnTo>
                  <a:cubicBezTo>
                    <a:pt x="3270" y="16859"/>
                    <a:pt x="2936" y="17126"/>
                    <a:pt x="2736" y="17459"/>
                  </a:cubicBezTo>
                  <a:cubicBezTo>
                    <a:pt x="2502" y="17793"/>
                    <a:pt x="2436" y="18226"/>
                    <a:pt x="2536" y="18627"/>
                  </a:cubicBezTo>
                  <a:cubicBezTo>
                    <a:pt x="2636" y="18994"/>
                    <a:pt x="2869" y="19360"/>
                    <a:pt x="3236" y="19561"/>
                  </a:cubicBezTo>
                  <a:cubicBezTo>
                    <a:pt x="3470" y="19724"/>
                    <a:pt x="3736" y="19806"/>
                    <a:pt x="4012" y="19806"/>
                  </a:cubicBezTo>
                  <a:cubicBezTo>
                    <a:pt x="4130" y="19806"/>
                    <a:pt x="4250" y="19791"/>
                    <a:pt x="4370" y="19761"/>
                  </a:cubicBezTo>
                  <a:lnTo>
                    <a:pt x="8874" y="18727"/>
                  </a:lnTo>
                  <a:lnTo>
                    <a:pt x="9708" y="22396"/>
                  </a:lnTo>
                  <a:cubicBezTo>
                    <a:pt x="9774" y="22763"/>
                    <a:pt x="10041" y="23130"/>
                    <a:pt x="10375" y="23330"/>
                  </a:cubicBezTo>
                  <a:cubicBezTo>
                    <a:pt x="10632" y="23493"/>
                    <a:pt x="10905" y="23575"/>
                    <a:pt x="11194" y="23575"/>
                  </a:cubicBezTo>
                  <a:cubicBezTo>
                    <a:pt x="11318" y="23575"/>
                    <a:pt x="11445" y="23560"/>
                    <a:pt x="11576" y="23530"/>
                  </a:cubicBezTo>
                  <a:cubicBezTo>
                    <a:pt x="11976" y="23430"/>
                    <a:pt x="12309" y="23197"/>
                    <a:pt x="12543" y="22863"/>
                  </a:cubicBezTo>
                  <a:cubicBezTo>
                    <a:pt x="12743" y="22529"/>
                    <a:pt x="12843" y="22096"/>
                    <a:pt x="12743" y="21696"/>
                  </a:cubicBezTo>
                  <a:lnTo>
                    <a:pt x="11909" y="18093"/>
                  </a:lnTo>
                  <a:lnTo>
                    <a:pt x="16412" y="17025"/>
                  </a:lnTo>
                  <a:cubicBezTo>
                    <a:pt x="16813" y="16925"/>
                    <a:pt x="17180" y="16692"/>
                    <a:pt x="17413" y="16358"/>
                  </a:cubicBezTo>
                  <a:cubicBezTo>
                    <a:pt x="17613" y="15991"/>
                    <a:pt x="17680" y="15591"/>
                    <a:pt x="17580" y="15191"/>
                  </a:cubicBezTo>
                  <a:lnTo>
                    <a:pt x="16412" y="10020"/>
                  </a:lnTo>
                  <a:cubicBezTo>
                    <a:pt x="16312" y="9620"/>
                    <a:pt x="16045" y="9287"/>
                    <a:pt x="15712" y="9086"/>
                  </a:cubicBezTo>
                  <a:cubicBezTo>
                    <a:pt x="15455" y="8923"/>
                    <a:pt x="15165" y="8841"/>
                    <a:pt x="14878" y="8841"/>
                  </a:cubicBezTo>
                  <a:cubicBezTo>
                    <a:pt x="14754" y="8841"/>
                    <a:pt x="14631" y="8856"/>
                    <a:pt x="14511" y="8886"/>
                  </a:cubicBezTo>
                  <a:lnTo>
                    <a:pt x="4070" y="11321"/>
                  </a:lnTo>
                  <a:lnTo>
                    <a:pt x="3603" y="9187"/>
                  </a:lnTo>
                  <a:lnTo>
                    <a:pt x="14111" y="6751"/>
                  </a:lnTo>
                  <a:cubicBezTo>
                    <a:pt x="14945" y="6551"/>
                    <a:pt x="15445" y="5717"/>
                    <a:pt x="15278" y="4883"/>
                  </a:cubicBezTo>
                  <a:cubicBezTo>
                    <a:pt x="15178" y="4483"/>
                    <a:pt x="14945" y="4150"/>
                    <a:pt x="14578" y="3949"/>
                  </a:cubicBezTo>
                  <a:cubicBezTo>
                    <a:pt x="14344" y="3786"/>
                    <a:pt x="14062" y="3704"/>
                    <a:pt x="13776" y="3704"/>
                  </a:cubicBezTo>
                  <a:cubicBezTo>
                    <a:pt x="13653" y="3704"/>
                    <a:pt x="13530" y="3719"/>
                    <a:pt x="13410" y="3749"/>
                  </a:cubicBezTo>
                  <a:lnTo>
                    <a:pt x="8840" y="4817"/>
                  </a:lnTo>
                  <a:lnTo>
                    <a:pt x="8006" y="1181"/>
                  </a:lnTo>
                  <a:cubicBezTo>
                    <a:pt x="7906" y="781"/>
                    <a:pt x="7673" y="447"/>
                    <a:pt x="7306" y="213"/>
                  </a:cubicBezTo>
                  <a:cubicBezTo>
                    <a:pt x="7076" y="75"/>
                    <a:pt x="6813" y="1"/>
                    <a:pt x="6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1400229" y="367072"/>
              <a:ext cx="676070" cy="603023"/>
            </a:xfrm>
            <a:custGeom>
              <a:avLst/>
              <a:gdLst/>
              <a:ahLst/>
              <a:cxnLst/>
              <a:rect l="l" t="t" r="r" b="b"/>
              <a:pathLst>
                <a:path w="35327" h="31510" extrusionOk="0">
                  <a:moveTo>
                    <a:pt x="17676" y="0"/>
                  </a:moveTo>
                  <a:cubicBezTo>
                    <a:pt x="13195" y="0"/>
                    <a:pt x="8749" y="1897"/>
                    <a:pt x="5638" y="5581"/>
                  </a:cubicBezTo>
                  <a:cubicBezTo>
                    <a:pt x="1" y="12219"/>
                    <a:pt x="835" y="22160"/>
                    <a:pt x="7506" y="27797"/>
                  </a:cubicBezTo>
                  <a:cubicBezTo>
                    <a:pt x="10460" y="30291"/>
                    <a:pt x="14068" y="31509"/>
                    <a:pt x="17656" y="31509"/>
                  </a:cubicBezTo>
                  <a:cubicBezTo>
                    <a:pt x="22132" y="31509"/>
                    <a:pt x="26578" y="29613"/>
                    <a:pt x="29689" y="25929"/>
                  </a:cubicBezTo>
                  <a:cubicBezTo>
                    <a:pt x="35326" y="19291"/>
                    <a:pt x="34492" y="9350"/>
                    <a:pt x="27854" y="3713"/>
                  </a:cubicBezTo>
                  <a:cubicBezTo>
                    <a:pt x="24885" y="1219"/>
                    <a:pt x="21270" y="0"/>
                    <a:pt x="176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1453855" y="415033"/>
              <a:ext cx="568824" cy="506474"/>
            </a:xfrm>
            <a:custGeom>
              <a:avLst/>
              <a:gdLst/>
              <a:ahLst/>
              <a:cxnLst/>
              <a:rect l="l" t="t" r="r" b="b"/>
              <a:pathLst>
                <a:path w="29723" h="26465" extrusionOk="0">
                  <a:moveTo>
                    <a:pt x="14875" y="0"/>
                  </a:moveTo>
                  <a:cubicBezTo>
                    <a:pt x="11063" y="0"/>
                    <a:pt x="7277" y="1641"/>
                    <a:pt x="4671" y="4810"/>
                  </a:cubicBezTo>
                  <a:cubicBezTo>
                    <a:pt x="1" y="10447"/>
                    <a:pt x="801" y="18786"/>
                    <a:pt x="6439" y="23423"/>
                  </a:cubicBezTo>
                  <a:cubicBezTo>
                    <a:pt x="8908" y="25468"/>
                    <a:pt x="11895" y="26464"/>
                    <a:pt x="14862" y="26464"/>
                  </a:cubicBezTo>
                  <a:cubicBezTo>
                    <a:pt x="18670" y="26464"/>
                    <a:pt x="22446" y="24823"/>
                    <a:pt x="25052" y="21655"/>
                  </a:cubicBezTo>
                  <a:cubicBezTo>
                    <a:pt x="29722" y="16051"/>
                    <a:pt x="28922" y="7678"/>
                    <a:pt x="23284" y="3042"/>
                  </a:cubicBezTo>
                  <a:cubicBezTo>
                    <a:pt x="20830" y="996"/>
                    <a:pt x="17845" y="0"/>
                    <a:pt x="148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1473013" y="441655"/>
              <a:ext cx="549667" cy="486418"/>
            </a:xfrm>
            <a:custGeom>
              <a:avLst/>
              <a:gdLst/>
              <a:ahLst/>
              <a:cxnLst/>
              <a:rect l="l" t="t" r="r" b="b"/>
              <a:pathLst>
                <a:path w="28722" h="25417" extrusionOk="0">
                  <a:moveTo>
                    <a:pt x="14375" y="0"/>
                  </a:moveTo>
                  <a:cubicBezTo>
                    <a:pt x="10554" y="0"/>
                    <a:pt x="6775" y="1718"/>
                    <a:pt x="4270" y="4986"/>
                  </a:cubicBezTo>
                  <a:cubicBezTo>
                    <a:pt x="1" y="10557"/>
                    <a:pt x="1068" y="18529"/>
                    <a:pt x="6639" y="22799"/>
                  </a:cubicBezTo>
                  <a:cubicBezTo>
                    <a:pt x="8955" y="24564"/>
                    <a:pt x="11676" y="25417"/>
                    <a:pt x="14371" y="25417"/>
                  </a:cubicBezTo>
                  <a:cubicBezTo>
                    <a:pt x="18195" y="25417"/>
                    <a:pt x="21966" y="23699"/>
                    <a:pt x="24451" y="20431"/>
                  </a:cubicBezTo>
                  <a:cubicBezTo>
                    <a:pt x="28721" y="14827"/>
                    <a:pt x="27654" y="6854"/>
                    <a:pt x="22083" y="2618"/>
                  </a:cubicBezTo>
                  <a:cubicBezTo>
                    <a:pt x="19780" y="853"/>
                    <a:pt x="17067" y="0"/>
                    <a:pt x="14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1619843" y="511760"/>
              <a:ext cx="236865" cy="313109"/>
            </a:xfrm>
            <a:custGeom>
              <a:avLst/>
              <a:gdLst/>
              <a:ahLst/>
              <a:cxnLst/>
              <a:rect l="l" t="t" r="r" b="b"/>
              <a:pathLst>
                <a:path w="12377" h="16361" extrusionOk="0">
                  <a:moveTo>
                    <a:pt x="7907" y="1"/>
                  </a:moveTo>
                  <a:cubicBezTo>
                    <a:pt x="7432" y="1"/>
                    <a:pt x="7014" y="335"/>
                    <a:pt x="6906" y="823"/>
                  </a:cubicBezTo>
                  <a:lnTo>
                    <a:pt x="6272" y="3325"/>
                  </a:lnTo>
                  <a:lnTo>
                    <a:pt x="3170" y="2558"/>
                  </a:lnTo>
                  <a:cubicBezTo>
                    <a:pt x="3076" y="2530"/>
                    <a:pt x="2982" y="2517"/>
                    <a:pt x="2889" y="2517"/>
                  </a:cubicBezTo>
                  <a:cubicBezTo>
                    <a:pt x="2417" y="2517"/>
                    <a:pt x="1980" y="2851"/>
                    <a:pt x="1869" y="3325"/>
                  </a:cubicBezTo>
                  <a:lnTo>
                    <a:pt x="1001" y="6894"/>
                  </a:lnTo>
                  <a:cubicBezTo>
                    <a:pt x="901" y="7161"/>
                    <a:pt x="935" y="7461"/>
                    <a:pt x="1102" y="7695"/>
                  </a:cubicBezTo>
                  <a:cubicBezTo>
                    <a:pt x="1235" y="7928"/>
                    <a:pt x="1468" y="8095"/>
                    <a:pt x="1769" y="8162"/>
                  </a:cubicBezTo>
                  <a:lnTo>
                    <a:pt x="9041" y="9996"/>
                  </a:lnTo>
                  <a:lnTo>
                    <a:pt x="8640" y="11464"/>
                  </a:lnTo>
                  <a:lnTo>
                    <a:pt x="1368" y="9663"/>
                  </a:lnTo>
                  <a:cubicBezTo>
                    <a:pt x="1279" y="9629"/>
                    <a:pt x="1187" y="9614"/>
                    <a:pt x="1094" y="9614"/>
                  </a:cubicBezTo>
                  <a:cubicBezTo>
                    <a:pt x="909" y="9614"/>
                    <a:pt x="723" y="9674"/>
                    <a:pt x="568" y="9763"/>
                  </a:cubicBezTo>
                  <a:cubicBezTo>
                    <a:pt x="301" y="9896"/>
                    <a:pt x="134" y="10163"/>
                    <a:pt x="67" y="10430"/>
                  </a:cubicBezTo>
                  <a:cubicBezTo>
                    <a:pt x="1" y="10697"/>
                    <a:pt x="34" y="10997"/>
                    <a:pt x="201" y="11230"/>
                  </a:cubicBezTo>
                  <a:cubicBezTo>
                    <a:pt x="334" y="11464"/>
                    <a:pt x="568" y="11664"/>
                    <a:pt x="835" y="11731"/>
                  </a:cubicBezTo>
                  <a:lnTo>
                    <a:pt x="3970" y="12465"/>
                  </a:lnTo>
                  <a:lnTo>
                    <a:pt x="3336" y="15033"/>
                  </a:lnTo>
                  <a:cubicBezTo>
                    <a:pt x="3270" y="15300"/>
                    <a:pt x="3303" y="15600"/>
                    <a:pt x="3470" y="15834"/>
                  </a:cubicBezTo>
                  <a:cubicBezTo>
                    <a:pt x="3603" y="16067"/>
                    <a:pt x="3837" y="16267"/>
                    <a:pt x="4137" y="16334"/>
                  </a:cubicBezTo>
                  <a:cubicBezTo>
                    <a:pt x="4209" y="16352"/>
                    <a:pt x="4282" y="16360"/>
                    <a:pt x="4357" y="16360"/>
                  </a:cubicBezTo>
                  <a:cubicBezTo>
                    <a:pt x="4560" y="16360"/>
                    <a:pt x="4767" y="16298"/>
                    <a:pt x="4938" y="16201"/>
                  </a:cubicBezTo>
                  <a:cubicBezTo>
                    <a:pt x="5171" y="16067"/>
                    <a:pt x="5371" y="15834"/>
                    <a:pt x="5438" y="15534"/>
                  </a:cubicBezTo>
                  <a:lnTo>
                    <a:pt x="6072" y="13032"/>
                  </a:lnTo>
                  <a:lnTo>
                    <a:pt x="9174" y="13832"/>
                  </a:lnTo>
                  <a:cubicBezTo>
                    <a:pt x="9269" y="13853"/>
                    <a:pt x="9364" y="13865"/>
                    <a:pt x="9457" y="13865"/>
                  </a:cubicBezTo>
                  <a:cubicBezTo>
                    <a:pt x="9658" y="13865"/>
                    <a:pt x="9848" y="13813"/>
                    <a:pt x="10008" y="13699"/>
                  </a:cubicBezTo>
                  <a:cubicBezTo>
                    <a:pt x="10275" y="13565"/>
                    <a:pt x="10442" y="13332"/>
                    <a:pt x="10508" y="13065"/>
                  </a:cubicBezTo>
                  <a:lnTo>
                    <a:pt x="11409" y="9496"/>
                  </a:lnTo>
                  <a:cubicBezTo>
                    <a:pt x="11476" y="9196"/>
                    <a:pt x="11409" y="8929"/>
                    <a:pt x="11242" y="8662"/>
                  </a:cubicBezTo>
                  <a:cubicBezTo>
                    <a:pt x="11109" y="8428"/>
                    <a:pt x="10875" y="8262"/>
                    <a:pt x="10575" y="8195"/>
                  </a:cubicBezTo>
                  <a:lnTo>
                    <a:pt x="3303" y="6360"/>
                  </a:lnTo>
                  <a:lnTo>
                    <a:pt x="3670" y="4893"/>
                  </a:lnTo>
                  <a:lnTo>
                    <a:pt x="10975" y="6727"/>
                  </a:lnTo>
                  <a:cubicBezTo>
                    <a:pt x="11056" y="6745"/>
                    <a:pt x="11136" y="6753"/>
                    <a:pt x="11215" y="6753"/>
                  </a:cubicBezTo>
                  <a:cubicBezTo>
                    <a:pt x="11432" y="6753"/>
                    <a:pt x="11638" y="6691"/>
                    <a:pt x="11809" y="6594"/>
                  </a:cubicBezTo>
                  <a:cubicBezTo>
                    <a:pt x="12076" y="6427"/>
                    <a:pt x="12243" y="6193"/>
                    <a:pt x="12310" y="5927"/>
                  </a:cubicBezTo>
                  <a:cubicBezTo>
                    <a:pt x="12376" y="5660"/>
                    <a:pt x="12343" y="5360"/>
                    <a:pt x="12176" y="5126"/>
                  </a:cubicBezTo>
                  <a:cubicBezTo>
                    <a:pt x="12043" y="4859"/>
                    <a:pt x="11809" y="4692"/>
                    <a:pt x="11509" y="4626"/>
                  </a:cubicBezTo>
                  <a:lnTo>
                    <a:pt x="8340" y="3825"/>
                  </a:lnTo>
                  <a:lnTo>
                    <a:pt x="8974" y="1323"/>
                  </a:lnTo>
                  <a:cubicBezTo>
                    <a:pt x="9074" y="1056"/>
                    <a:pt x="9007" y="756"/>
                    <a:pt x="8874" y="523"/>
                  </a:cubicBezTo>
                  <a:cubicBezTo>
                    <a:pt x="8740" y="289"/>
                    <a:pt x="8507" y="89"/>
                    <a:pt x="8240" y="56"/>
                  </a:cubicBezTo>
                  <a:cubicBezTo>
                    <a:pt x="8128" y="18"/>
                    <a:pt x="8016" y="1"/>
                    <a:pt x="790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1619843" y="511760"/>
              <a:ext cx="236865" cy="313109"/>
            </a:xfrm>
            <a:custGeom>
              <a:avLst/>
              <a:gdLst/>
              <a:ahLst/>
              <a:cxnLst/>
              <a:rect l="l" t="t" r="r" b="b"/>
              <a:pathLst>
                <a:path w="12377" h="16361" extrusionOk="0">
                  <a:moveTo>
                    <a:pt x="7907" y="1"/>
                  </a:moveTo>
                  <a:cubicBezTo>
                    <a:pt x="7432" y="1"/>
                    <a:pt x="7014" y="335"/>
                    <a:pt x="6906" y="823"/>
                  </a:cubicBezTo>
                  <a:lnTo>
                    <a:pt x="6272" y="3325"/>
                  </a:lnTo>
                  <a:lnTo>
                    <a:pt x="3170" y="2558"/>
                  </a:lnTo>
                  <a:cubicBezTo>
                    <a:pt x="3076" y="2530"/>
                    <a:pt x="2982" y="2517"/>
                    <a:pt x="2889" y="2517"/>
                  </a:cubicBezTo>
                  <a:cubicBezTo>
                    <a:pt x="2417" y="2517"/>
                    <a:pt x="1980" y="2851"/>
                    <a:pt x="1869" y="3325"/>
                  </a:cubicBezTo>
                  <a:lnTo>
                    <a:pt x="1001" y="6894"/>
                  </a:lnTo>
                  <a:cubicBezTo>
                    <a:pt x="901" y="7161"/>
                    <a:pt x="935" y="7461"/>
                    <a:pt x="1102" y="7695"/>
                  </a:cubicBezTo>
                  <a:cubicBezTo>
                    <a:pt x="1235" y="7928"/>
                    <a:pt x="1468" y="8095"/>
                    <a:pt x="1769" y="8162"/>
                  </a:cubicBezTo>
                  <a:lnTo>
                    <a:pt x="9041" y="9996"/>
                  </a:lnTo>
                  <a:lnTo>
                    <a:pt x="8640" y="11464"/>
                  </a:lnTo>
                  <a:lnTo>
                    <a:pt x="1368" y="9663"/>
                  </a:lnTo>
                  <a:cubicBezTo>
                    <a:pt x="1279" y="9629"/>
                    <a:pt x="1187" y="9614"/>
                    <a:pt x="1094" y="9614"/>
                  </a:cubicBezTo>
                  <a:cubicBezTo>
                    <a:pt x="909" y="9614"/>
                    <a:pt x="723" y="9674"/>
                    <a:pt x="568" y="9763"/>
                  </a:cubicBezTo>
                  <a:cubicBezTo>
                    <a:pt x="301" y="9896"/>
                    <a:pt x="134" y="10163"/>
                    <a:pt x="67" y="10430"/>
                  </a:cubicBezTo>
                  <a:cubicBezTo>
                    <a:pt x="1" y="10697"/>
                    <a:pt x="34" y="10997"/>
                    <a:pt x="201" y="11230"/>
                  </a:cubicBezTo>
                  <a:cubicBezTo>
                    <a:pt x="334" y="11464"/>
                    <a:pt x="568" y="11664"/>
                    <a:pt x="835" y="11731"/>
                  </a:cubicBezTo>
                  <a:lnTo>
                    <a:pt x="3970" y="12465"/>
                  </a:lnTo>
                  <a:lnTo>
                    <a:pt x="3336" y="15033"/>
                  </a:lnTo>
                  <a:cubicBezTo>
                    <a:pt x="3270" y="15300"/>
                    <a:pt x="3303" y="15600"/>
                    <a:pt x="3470" y="15834"/>
                  </a:cubicBezTo>
                  <a:cubicBezTo>
                    <a:pt x="3603" y="16067"/>
                    <a:pt x="3837" y="16267"/>
                    <a:pt x="4137" y="16334"/>
                  </a:cubicBezTo>
                  <a:cubicBezTo>
                    <a:pt x="4209" y="16352"/>
                    <a:pt x="4282" y="16360"/>
                    <a:pt x="4357" y="16360"/>
                  </a:cubicBezTo>
                  <a:cubicBezTo>
                    <a:pt x="4560" y="16360"/>
                    <a:pt x="4767" y="16298"/>
                    <a:pt x="4938" y="16201"/>
                  </a:cubicBezTo>
                  <a:cubicBezTo>
                    <a:pt x="5171" y="16067"/>
                    <a:pt x="5371" y="15834"/>
                    <a:pt x="5438" y="15534"/>
                  </a:cubicBezTo>
                  <a:lnTo>
                    <a:pt x="6072" y="13032"/>
                  </a:lnTo>
                  <a:lnTo>
                    <a:pt x="9174" y="13832"/>
                  </a:lnTo>
                  <a:cubicBezTo>
                    <a:pt x="9269" y="13853"/>
                    <a:pt x="9364" y="13865"/>
                    <a:pt x="9457" y="13865"/>
                  </a:cubicBezTo>
                  <a:cubicBezTo>
                    <a:pt x="9658" y="13865"/>
                    <a:pt x="9848" y="13813"/>
                    <a:pt x="10008" y="13699"/>
                  </a:cubicBezTo>
                  <a:cubicBezTo>
                    <a:pt x="10275" y="13565"/>
                    <a:pt x="10442" y="13332"/>
                    <a:pt x="10508" y="13065"/>
                  </a:cubicBezTo>
                  <a:lnTo>
                    <a:pt x="11409" y="9496"/>
                  </a:lnTo>
                  <a:cubicBezTo>
                    <a:pt x="11476" y="9196"/>
                    <a:pt x="11409" y="8929"/>
                    <a:pt x="11242" y="8662"/>
                  </a:cubicBezTo>
                  <a:cubicBezTo>
                    <a:pt x="11109" y="8428"/>
                    <a:pt x="10875" y="8262"/>
                    <a:pt x="10575" y="8195"/>
                  </a:cubicBezTo>
                  <a:lnTo>
                    <a:pt x="3303" y="6360"/>
                  </a:lnTo>
                  <a:lnTo>
                    <a:pt x="3670" y="4893"/>
                  </a:lnTo>
                  <a:lnTo>
                    <a:pt x="10975" y="6727"/>
                  </a:lnTo>
                  <a:cubicBezTo>
                    <a:pt x="11056" y="6745"/>
                    <a:pt x="11136" y="6753"/>
                    <a:pt x="11215" y="6753"/>
                  </a:cubicBezTo>
                  <a:cubicBezTo>
                    <a:pt x="11432" y="6753"/>
                    <a:pt x="11638" y="6691"/>
                    <a:pt x="11809" y="6594"/>
                  </a:cubicBezTo>
                  <a:cubicBezTo>
                    <a:pt x="12076" y="6427"/>
                    <a:pt x="12243" y="6193"/>
                    <a:pt x="12310" y="5927"/>
                  </a:cubicBezTo>
                  <a:cubicBezTo>
                    <a:pt x="12376" y="5660"/>
                    <a:pt x="12343" y="5360"/>
                    <a:pt x="12176" y="5126"/>
                  </a:cubicBezTo>
                  <a:cubicBezTo>
                    <a:pt x="12043" y="4859"/>
                    <a:pt x="11809" y="4692"/>
                    <a:pt x="11509" y="4626"/>
                  </a:cubicBezTo>
                  <a:lnTo>
                    <a:pt x="8340" y="3825"/>
                  </a:lnTo>
                  <a:lnTo>
                    <a:pt x="8974" y="1323"/>
                  </a:lnTo>
                  <a:cubicBezTo>
                    <a:pt x="9074" y="1056"/>
                    <a:pt x="9007" y="756"/>
                    <a:pt x="8874" y="523"/>
                  </a:cubicBezTo>
                  <a:cubicBezTo>
                    <a:pt x="8740" y="289"/>
                    <a:pt x="8507" y="89"/>
                    <a:pt x="8240" y="56"/>
                  </a:cubicBezTo>
                  <a:cubicBezTo>
                    <a:pt x="8128" y="18"/>
                    <a:pt x="8016" y="1"/>
                    <a:pt x="79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1023585" y="1242527"/>
              <a:ext cx="2301992" cy="1446565"/>
            </a:xfrm>
            <a:custGeom>
              <a:avLst/>
              <a:gdLst/>
              <a:ahLst/>
              <a:cxnLst/>
              <a:rect l="l" t="t" r="r" b="b"/>
              <a:pathLst>
                <a:path w="120287" h="75588" extrusionOk="0">
                  <a:moveTo>
                    <a:pt x="6271" y="0"/>
                  </a:moveTo>
                  <a:cubicBezTo>
                    <a:pt x="2802" y="0"/>
                    <a:pt x="0" y="2769"/>
                    <a:pt x="0" y="6271"/>
                  </a:cubicBezTo>
                  <a:lnTo>
                    <a:pt x="0" y="69316"/>
                  </a:lnTo>
                  <a:cubicBezTo>
                    <a:pt x="0" y="72785"/>
                    <a:pt x="2802" y="75588"/>
                    <a:pt x="6271" y="75588"/>
                  </a:cubicBezTo>
                  <a:lnTo>
                    <a:pt x="114015" y="75588"/>
                  </a:lnTo>
                  <a:cubicBezTo>
                    <a:pt x="117484" y="75588"/>
                    <a:pt x="120286" y="72785"/>
                    <a:pt x="120286" y="69316"/>
                  </a:cubicBezTo>
                  <a:lnTo>
                    <a:pt x="120286" y="6271"/>
                  </a:lnTo>
                  <a:cubicBezTo>
                    <a:pt x="120286" y="2769"/>
                    <a:pt x="117484" y="0"/>
                    <a:pt x="1140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627132" y="2618283"/>
              <a:ext cx="3094840" cy="180677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2804091" y="1448094"/>
              <a:ext cx="298143" cy="298124"/>
            </a:xfrm>
            <a:custGeom>
              <a:avLst/>
              <a:gdLst/>
              <a:ahLst/>
              <a:cxnLst/>
              <a:rect l="l" t="t" r="r" b="b"/>
              <a:pathLst>
                <a:path w="15579" h="15578" extrusionOk="0">
                  <a:moveTo>
                    <a:pt x="7772" y="0"/>
                  </a:moveTo>
                  <a:cubicBezTo>
                    <a:pt x="3469" y="0"/>
                    <a:pt x="0" y="3503"/>
                    <a:pt x="0" y="7806"/>
                  </a:cubicBezTo>
                  <a:cubicBezTo>
                    <a:pt x="0" y="12075"/>
                    <a:pt x="3469" y="15578"/>
                    <a:pt x="7772" y="15578"/>
                  </a:cubicBezTo>
                  <a:cubicBezTo>
                    <a:pt x="12076" y="15578"/>
                    <a:pt x="15578" y="12075"/>
                    <a:pt x="15578" y="7806"/>
                  </a:cubicBezTo>
                  <a:cubicBezTo>
                    <a:pt x="15578" y="3503"/>
                    <a:pt x="12076" y="0"/>
                    <a:pt x="7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2611922" y="1448094"/>
              <a:ext cx="298143" cy="298124"/>
            </a:xfrm>
            <a:custGeom>
              <a:avLst/>
              <a:gdLst/>
              <a:ahLst/>
              <a:cxnLst/>
              <a:rect l="l" t="t" r="r" b="b"/>
              <a:pathLst>
                <a:path w="15579" h="15578" extrusionOk="0">
                  <a:moveTo>
                    <a:pt x="7773" y="0"/>
                  </a:moveTo>
                  <a:cubicBezTo>
                    <a:pt x="3470" y="0"/>
                    <a:pt x="1" y="3503"/>
                    <a:pt x="1" y="7806"/>
                  </a:cubicBezTo>
                  <a:cubicBezTo>
                    <a:pt x="1" y="12075"/>
                    <a:pt x="3470" y="15578"/>
                    <a:pt x="7773" y="15578"/>
                  </a:cubicBezTo>
                  <a:cubicBezTo>
                    <a:pt x="12076" y="15578"/>
                    <a:pt x="15579" y="12075"/>
                    <a:pt x="15579" y="7806"/>
                  </a:cubicBezTo>
                  <a:cubicBezTo>
                    <a:pt x="15579" y="3503"/>
                    <a:pt x="12076" y="0"/>
                    <a:pt x="7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1247026" y="1746216"/>
              <a:ext cx="458362" cy="335174"/>
            </a:xfrm>
            <a:custGeom>
              <a:avLst/>
              <a:gdLst/>
              <a:ahLst/>
              <a:cxnLst/>
              <a:rect l="l" t="t" r="r" b="b"/>
              <a:pathLst>
                <a:path w="23951" h="17514" extrusionOk="0">
                  <a:moveTo>
                    <a:pt x="2702" y="1"/>
                  </a:moveTo>
                  <a:cubicBezTo>
                    <a:pt x="1234" y="1"/>
                    <a:pt x="0" y="1202"/>
                    <a:pt x="0" y="2703"/>
                  </a:cubicBezTo>
                  <a:lnTo>
                    <a:pt x="0" y="14812"/>
                  </a:lnTo>
                  <a:cubicBezTo>
                    <a:pt x="0" y="16313"/>
                    <a:pt x="1234" y="17513"/>
                    <a:pt x="2702" y="17513"/>
                  </a:cubicBezTo>
                  <a:lnTo>
                    <a:pt x="21249" y="17513"/>
                  </a:lnTo>
                  <a:cubicBezTo>
                    <a:pt x="22750" y="17513"/>
                    <a:pt x="23951" y="16313"/>
                    <a:pt x="23951" y="14812"/>
                  </a:cubicBezTo>
                  <a:lnTo>
                    <a:pt x="23951" y="2703"/>
                  </a:lnTo>
                  <a:cubicBezTo>
                    <a:pt x="23951" y="1202"/>
                    <a:pt x="22750" y="1"/>
                    <a:pt x="2124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1247026" y="1746216"/>
              <a:ext cx="458362" cy="335174"/>
            </a:xfrm>
            <a:custGeom>
              <a:avLst/>
              <a:gdLst/>
              <a:ahLst/>
              <a:cxnLst/>
              <a:rect l="l" t="t" r="r" b="b"/>
              <a:pathLst>
                <a:path w="23951" h="17514" extrusionOk="0">
                  <a:moveTo>
                    <a:pt x="2702" y="1"/>
                  </a:moveTo>
                  <a:cubicBezTo>
                    <a:pt x="1234" y="1"/>
                    <a:pt x="0" y="1202"/>
                    <a:pt x="0" y="2703"/>
                  </a:cubicBezTo>
                  <a:lnTo>
                    <a:pt x="0" y="14812"/>
                  </a:lnTo>
                  <a:cubicBezTo>
                    <a:pt x="0" y="16313"/>
                    <a:pt x="1234" y="17513"/>
                    <a:pt x="2702" y="17513"/>
                  </a:cubicBezTo>
                  <a:lnTo>
                    <a:pt x="21249" y="17513"/>
                  </a:lnTo>
                  <a:cubicBezTo>
                    <a:pt x="22750" y="17513"/>
                    <a:pt x="23951" y="16313"/>
                    <a:pt x="23951" y="14812"/>
                  </a:cubicBezTo>
                  <a:lnTo>
                    <a:pt x="23951" y="2703"/>
                  </a:lnTo>
                  <a:cubicBezTo>
                    <a:pt x="23951" y="1202"/>
                    <a:pt x="22750" y="1"/>
                    <a:pt x="21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1247026" y="1411693"/>
              <a:ext cx="688816" cy="72799"/>
            </a:xfrm>
            <a:custGeom>
              <a:avLst/>
              <a:gdLst/>
              <a:ahLst/>
              <a:cxnLst/>
              <a:rect l="l" t="t" r="r" b="b"/>
              <a:pathLst>
                <a:path w="35993" h="3804" extrusionOk="0">
                  <a:moveTo>
                    <a:pt x="1935" y="1"/>
                  </a:moveTo>
                  <a:cubicBezTo>
                    <a:pt x="867" y="1"/>
                    <a:pt x="0" y="835"/>
                    <a:pt x="0" y="1902"/>
                  </a:cubicBezTo>
                  <a:cubicBezTo>
                    <a:pt x="0" y="2970"/>
                    <a:pt x="867" y="3803"/>
                    <a:pt x="1935" y="3803"/>
                  </a:cubicBezTo>
                  <a:lnTo>
                    <a:pt x="34091" y="3803"/>
                  </a:lnTo>
                  <a:cubicBezTo>
                    <a:pt x="35159" y="3803"/>
                    <a:pt x="35993" y="2970"/>
                    <a:pt x="35993" y="1902"/>
                  </a:cubicBezTo>
                  <a:cubicBezTo>
                    <a:pt x="35993" y="835"/>
                    <a:pt x="35159" y="1"/>
                    <a:pt x="3409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1247026" y="1411693"/>
              <a:ext cx="688816" cy="72799"/>
            </a:xfrm>
            <a:custGeom>
              <a:avLst/>
              <a:gdLst/>
              <a:ahLst/>
              <a:cxnLst/>
              <a:rect l="l" t="t" r="r" b="b"/>
              <a:pathLst>
                <a:path w="35993" h="3804" extrusionOk="0">
                  <a:moveTo>
                    <a:pt x="1935" y="1"/>
                  </a:moveTo>
                  <a:cubicBezTo>
                    <a:pt x="867" y="1"/>
                    <a:pt x="0" y="835"/>
                    <a:pt x="0" y="1902"/>
                  </a:cubicBezTo>
                  <a:cubicBezTo>
                    <a:pt x="0" y="2970"/>
                    <a:pt x="867" y="3803"/>
                    <a:pt x="1935" y="3803"/>
                  </a:cubicBezTo>
                  <a:lnTo>
                    <a:pt x="34091" y="3803"/>
                  </a:lnTo>
                  <a:cubicBezTo>
                    <a:pt x="35159" y="3803"/>
                    <a:pt x="35993" y="2970"/>
                    <a:pt x="35993" y="1902"/>
                  </a:cubicBezTo>
                  <a:cubicBezTo>
                    <a:pt x="35993" y="835"/>
                    <a:pt x="35159" y="1"/>
                    <a:pt x="34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1247026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47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47" y="1"/>
                    <a:pt x="172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1247026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47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47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1737315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14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4" y="1"/>
                    <a:pt x="172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1737315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68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68" y="8240"/>
                    <a:pt x="2802" y="8240"/>
                  </a:cubicBezTo>
                  <a:lnTo>
                    <a:pt x="17279" y="8240"/>
                  </a:lnTo>
                  <a:cubicBezTo>
                    <a:pt x="18814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4" y="1"/>
                    <a:pt x="1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2227603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3" y="1"/>
                  </a:moveTo>
                  <a:cubicBezTo>
                    <a:pt x="1268" y="1"/>
                    <a:pt x="1" y="1268"/>
                    <a:pt x="1" y="2803"/>
                  </a:cubicBezTo>
                  <a:lnTo>
                    <a:pt x="1" y="5438"/>
                  </a:lnTo>
                  <a:cubicBezTo>
                    <a:pt x="1" y="6972"/>
                    <a:pt x="1268" y="8240"/>
                    <a:pt x="2803" y="8240"/>
                  </a:cubicBezTo>
                  <a:lnTo>
                    <a:pt x="17280" y="8240"/>
                  </a:lnTo>
                  <a:cubicBezTo>
                    <a:pt x="18814" y="8240"/>
                    <a:pt x="20082" y="6972"/>
                    <a:pt x="20082" y="5438"/>
                  </a:cubicBezTo>
                  <a:lnTo>
                    <a:pt x="20082" y="2803"/>
                  </a:lnTo>
                  <a:cubicBezTo>
                    <a:pt x="20082" y="1268"/>
                    <a:pt x="18814" y="1"/>
                    <a:pt x="1728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2227603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3" y="1"/>
                  </a:moveTo>
                  <a:cubicBezTo>
                    <a:pt x="1268" y="1"/>
                    <a:pt x="1" y="1268"/>
                    <a:pt x="1" y="2803"/>
                  </a:cubicBezTo>
                  <a:lnTo>
                    <a:pt x="1" y="5438"/>
                  </a:lnTo>
                  <a:cubicBezTo>
                    <a:pt x="1" y="6972"/>
                    <a:pt x="1268" y="8240"/>
                    <a:pt x="2803" y="8240"/>
                  </a:cubicBezTo>
                  <a:lnTo>
                    <a:pt x="17280" y="8240"/>
                  </a:lnTo>
                  <a:cubicBezTo>
                    <a:pt x="18814" y="8240"/>
                    <a:pt x="20082" y="6972"/>
                    <a:pt x="20082" y="5438"/>
                  </a:cubicBezTo>
                  <a:lnTo>
                    <a:pt x="20082" y="2803"/>
                  </a:lnTo>
                  <a:cubicBezTo>
                    <a:pt x="20082" y="1268"/>
                    <a:pt x="18814" y="1"/>
                    <a:pt x="17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2717911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34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34" y="8240"/>
                    <a:pt x="2802" y="8240"/>
                  </a:cubicBezTo>
                  <a:lnTo>
                    <a:pt x="17246" y="8240"/>
                  </a:lnTo>
                  <a:cubicBezTo>
                    <a:pt x="18813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3" y="1"/>
                    <a:pt x="1724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2717911" y="2248010"/>
              <a:ext cx="384319" cy="157693"/>
            </a:xfrm>
            <a:custGeom>
              <a:avLst/>
              <a:gdLst/>
              <a:ahLst/>
              <a:cxnLst/>
              <a:rect l="l" t="t" r="r" b="b"/>
              <a:pathLst>
                <a:path w="20082" h="8240" extrusionOk="0">
                  <a:moveTo>
                    <a:pt x="2802" y="1"/>
                  </a:moveTo>
                  <a:cubicBezTo>
                    <a:pt x="1234" y="1"/>
                    <a:pt x="0" y="1268"/>
                    <a:pt x="0" y="2803"/>
                  </a:cubicBezTo>
                  <a:lnTo>
                    <a:pt x="0" y="5438"/>
                  </a:lnTo>
                  <a:cubicBezTo>
                    <a:pt x="0" y="6972"/>
                    <a:pt x="1234" y="8240"/>
                    <a:pt x="2802" y="8240"/>
                  </a:cubicBezTo>
                  <a:lnTo>
                    <a:pt x="17246" y="8240"/>
                  </a:lnTo>
                  <a:cubicBezTo>
                    <a:pt x="18813" y="8240"/>
                    <a:pt x="20081" y="6972"/>
                    <a:pt x="20081" y="5438"/>
                  </a:cubicBezTo>
                  <a:lnTo>
                    <a:pt x="20081" y="2803"/>
                  </a:lnTo>
                  <a:cubicBezTo>
                    <a:pt x="20081" y="1268"/>
                    <a:pt x="18813" y="1"/>
                    <a:pt x="17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2090342" y="687739"/>
              <a:ext cx="427742" cy="565628"/>
            </a:xfrm>
            <a:custGeom>
              <a:avLst/>
              <a:gdLst/>
              <a:ahLst/>
              <a:cxnLst/>
              <a:rect l="l" t="t" r="r" b="b"/>
              <a:pathLst>
                <a:path w="22351" h="29556" extrusionOk="0">
                  <a:moveTo>
                    <a:pt x="17914" y="1"/>
                  </a:moveTo>
                  <a:cubicBezTo>
                    <a:pt x="16913" y="2669"/>
                    <a:pt x="15879" y="5338"/>
                    <a:pt x="14778" y="7973"/>
                  </a:cubicBezTo>
                  <a:cubicBezTo>
                    <a:pt x="13711" y="10608"/>
                    <a:pt x="12577" y="13210"/>
                    <a:pt x="11309" y="15612"/>
                  </a:cubicBezTo>
                  <a:cubicBezTo>
                    <a:pt x="11142" y="15912"/>
                    <a:pt x="10975" y="16179"/>
                    <a:pt x="10809" y="16479"/>
                  </a:cubicBezTo>
                  <a:lnTo>
                    <a:pt x="10709" y="16679"/>
                  </a:lnTo>
                  <a:lnTo>
                    <a:pt x="10609" y="16846"/>
                  </a:lnTo>
                  <a:cubicBezTo>
                    <a:pt x="10542" y="16946"/>
                    <a:pt x="10475" y="17046"/>
                    <a:pt x="10375" y="17180"/>
                  </a:cubicBezTo>
                  <a:cubicBezTo>
                    <a:pt x="10008" y="17647"/>
                    <a:pt x="9541" y="18180"/>
                    <a:pt x="9074" y="18681"/>
                  </a:cubicBezTo>
                  <a:cubicBezTo>
                    <a:pt x="8140" y="19681"/>
                    <a:pt x="7139" y="20682"/>
                    <a:pt x="6139" y="21716"/>
                  </a:cubicBezTo>
                  <a:lnTo>
                    <a:pt x="1" y="27754"/>
                  </a:lnTo>
                  <a:lnTo>
                    <a:pt x="1469" y="29555"/>
                  </a:lnTo>
                  <a:cubicBezTo>
                    <a:pt x="3904" y="27921"/>
                    <a:pt x="6239" y="26219"/>
                    <a:pt x="8540" y="24385"/>
                  </a:cubicBezTo>
                  <a:cubicBezTo>
                    <a:pt x="9675" y="23451"/>
                    <a:pt x="10809" y="22517"/>
                    <a:pt x="11943" y="21516"/>
                  </a:cubicBezTo>
                  <a:cubicBezTo>
                    <a:pt x="12510" y="20982"/>
                    <a:pt x="13077" y="20415"/>
                    <a:pt x="13611" y="19848"/>
                  </a:cubicBezTo>
                  <a:cubicBezTo>
                    <a:pt x="13744" y="19681"/>
                    <a:pt x="13878" y="19515"/>
                    <a:pt x="14011" y="19314"/>
                  </a:cubicBezTo>
                  <a:lnTo>
                    <a:pt x="14244" y="19014"/>
                  </a:lnTo>
                  <a:lnTo>
                    <a:pt x="14411" y="18747"/>
                  </a:lnTo>
                  <a:cubicBezTo>
                    <a:pt x="14611" y="18447"/>
                    <a:pt x="14845" y="18114"/>
                    <a:pt x="15045" y="17780"/>
                  </a:cubicBezTo>
                  <a:cubicBezTo>
                    <a:pt x="16546" y="15212"/>
                    <a:pt x="17914" y="12543"/>
                    <a:pt x="19081" y="9808"/>
                  </a:cubicBezTo>
                  <a:cubicBezTo>
                    <a:pt x="20249" y="7106"/>
                    <a:pt x="21350" y="4404"/>
                    <a:pt x="22350" y="1602"/>
                  </a:cubicBezTo>
                  <a:lnTo>
                    <a:pt x="1791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2350185" y="638170"/>
              <a:ext cx="208120" cy="250682"/>
            </a:xfrm>
            <a:custGeom>
              <a:avLst/>
              <a:gdLst/>
              <a:ahLst/>
              <a:cxnLst/>
              <a:rect l="l" t="t" r="r" b="b"/>
              <a:pathLst>
                <a:path w="10875" h="13099" extrusionOk="0">
                  <a:moveTo>
                    <a:pt x="7066" y="0"/>
                  </a:moveTo>
                  <a:cubicBezTo>
                    <a:pt x="5695" y="0"/>
                    <a:pt x="4180" y="892"/>
                    <a:pt x="3203" y="2724"/>
                  </a:cubicBezTo>
                  <a:cubicBezTo>
                    <a:pt x="1968" y="5126"/>
                    <a:pt x="901" y="7594"/>
                    <a:pt x="0" y="10163"/>
                  </a:cubicBezTo>
                  <a:lnTo>
                    <a:pt x="5304" y="13098"/>
                  </a:lnTo>
                  <a:cubicBezTo>
                    <a:pt x="5304" y="13098"/>
                    <a:pt x="10875" y="4959"/>
                    <a:pt x="9941" y="2190"/>
                  </a:cubicBezTo>
                  <a:cubicBezTo>
                    <a:pt x="9447" y="742"/>
                    <a:pt x="8317" y="0"/>
                    <a:pt x="7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2395505" y="621347"/>
              <a:ext cx="407303" cy="529860"/>
            </a:xfrm>
            <a:custGeom>
              <a:avLst/>
              <a:gdLst/>
              <a:ahLst/>
              <a:cxnLst/>
              <a:rect l="l" t="t" r="r" b="b"/>
              <a:pathLst>
                <a:path w="21283" h="27687" extrusionOk="0">
                  <a:moveTo>
                    <a:pt x="12259" y="0"/>
                  </a:moveTo>
                  <a:cubicBezTo>
                    <a:pt x="11084" y="0"/>
                    <a:pt x="9908" y="34"/>
                    <a:pt x="8740" y="101"/>
                  </a:cubicBezTo>
                  <a:cubicBezTo>
                    <a:pt x="7139" y="267"/>
                    <a:pt x="5538" y="534"/>
                    <a:pt x="3970" y="934"/>
                  </a:cubicBezTo>
                  <a:cubicBezTo>
                    <a:pt x="3970" y="934"/>
                    <a:pt x="1" y="10275"/>
                    <a:pt x="2869" y="27687"/>
                  </a:cubicBezTo>
                  <a:lnTo>
                    <a:pt x="19381" y="27687"/>
                  </a:lnTo>
                  <a:cubicBezTo>
                    <a:pt x="19581" y="25118"/>
                    <a:pt x="18414" y="12743"/>
                    <a:pt x="21283" y="801"/>
                  </a:cubicBezTo>
                  <a:cubicBezTo>
                    <a:pt x="19481" y="434"/>
                    <a:pt x="17613" y="201"/>
                    <a:pt x="15779" y="101"/>
                  </a:cubicBezTo>
                  <a:cubicBezTo>
                    <a:pt x="14611" y="34"/>
                    <a:pt x="13435" y="0"/>
                    <a:pt x="12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2742159" y="2475280"/>
              <a:ext cx="136642" cy="135360"/>
            </a:xfrm>
            <a:custGeom>
              <a:avLst/>
              <a:gdLst/>
              <a:ahLst/>
              <a:cxnLst/>
              <a:rect l="l" t="t" r="r" b="b"/>
              <a:pathLst>
                <a:path w="7140" h="7073" extrusionOk="0">
                  <a:moveTo>
                    <a:pt x="2469" y="1"/>
                  </a:moveTo>
                  <a:lnTo>
                    <a:pt x="1" y="2202"/>
                  </a:lnTo>
                  <a:lnTo>
                    <a:pt x="4671" y="7073"/>
                  </a:lnTo>
                  <a:lnTo>
                    <a:pt x="7139" y="4871"/>
                  </a:lnTo>
                  <a:lnTo>
                    <a:pt x="2469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2650869" y="2518705"/>
              <a:ext cx="67058" cy="137254"/>
            </a:xfrm>
            <a:custGeom>
              <a:avLst/>
              <a:gdLst/>
              <a:ahLst/>
              <a:cxnLst/>
              <a:rect l="l" t="t" r="r" b="b"/>
              <a:pathLst>
                <a:path w="3504" h="7172" extrusionOk="0">
                  <a:moveTo>
                    <a:pt x="1" y="0"/>
                  </a:moveTo>
                  <a:lnTo>
                    <a:pt x="401" y="7172"/>
                  </a:lnTo>
                  <a:lnTo>
                    <a:pt x="3503" y="7172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2742791" y="2475280"/>
              <a:ext cx="92587" cy="90042"/>
            </a:xfrm>
            <a:custGeom>
              <a:avLst/>
              <a:gdLst/>
              <a:ahLst/>
              <a:cxnLst/>
              <a:rect l="l" t="t" r="r" b="b"/>
              <a:pathLst>
                <a:path w="4838" h="4705" extrusionOk="0">
                  <a:moveTo>
                    <a:pt x="2436" y="1"/>
                  </a:moveTo>
                  <a:lnTo>
                    <a:pt x="1" y="2202"/>
                  </a:lnTo>
                  <a:lnTo>
                    <a:pt x="2403" y="4704"/>
                  </a:lnTo>
                  <a:lnTo>
                    <a:pt x="4838" y="2503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2650869" y="2518705"/>
              <a:ext cx="63211" cy="70866"/>
            </a:xfrm>
            <a:custGeom>
              <a:avLst/>
              <a:gdLst/>
              <a:ahLst/>
              <a:cxnLst/>
              <a:rect l="l" t="t" r="r" b="b"/>
              <a:pathLst>
                <a:path w="3303" h="3703" extrusionOk="0">
                  <a:moveTo>
                    <a:pt x="1" y="0"/>
                  </a:moveTo>
                  <a:lnTo>
                    <a:pt x="234" y="3703"/>
                  </a:lnTo>
                  <a:lnTo>
                    <a:pt x="3303" y="3703"/>
                  </a:lnTo>
                  <a:lnTo>
                    <a:pt x="3103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2349534" y="1150586"/>
              <a:ext cx="485825" cy="1416577"/>
            </a:xfrm>
            <a:custGeom>
              <a:avLst/>
              <a:gdLst/>
              <a:ahLst/>
              <a:cxnLst/>
              <a:rect l="l" t="t" r="r" b="b"/>
              <a:pathLst>
                <a:path w="25386" h="74021" extrusionOk="0">
                  <a:moveTo>
                    <a:pt x="16146" y="1"/>
                  </a:moveTo>
                  <a:lnTo>
                    <a:pt x="5271" y="34"/>
                  </a:lnTo>
                  <a:cubicBezTo>
                    <a:pt x="5271" y="34"/>
                    <a:pt x="2002" y="22550"/>
                    <a:pt x="902" y="34826"/>
                  </a:cubicBezTo>
                  <a:cubicBezTo>
                    <a:pt x="1" y="44666"/>
                    <a:pt x="21283" y="74020"/>
                    <a:pt x="21283" y="74020"/>
                  </a:cubicBezTo>
                  <a:lnTo>
                    <a:pt x="25386" y="70151"/>
                  </a:lnTo>
                  <a:cubicBezTo>
                    <a:pt x="25386" y="70151"/>
                    <a:pt x="9841" y="43832"/>
                    <a:pt x="11042" y="32891"/>
                  </a:cubicBezTo>
                  <a:cubicBezTo>
                    <a:pt x="12210" y="22250"/>
                    <a:pt x="16146" y="1"/>
                    <a:pt x="16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2557033" y="1151217"/>
              <a:ext cx="209403" cy="1421055"/>
            </a:xfrm>
            <a:custGeom>
              <a:avLst/>
              <a:gdLst/>
              <a:ahLst/>
              <a:cxnLst/>
              <a:rect l="l" t="t" r="r" b="b"/>
              <a:pathLst>
                <a:path w="10942" h="74255" extrusionOk="0">
                  <a:moveTo>
                    <a:pt x="300" y="1"/>
                  </a:moveTo>
                  <a:cubicBezTo>
                    <a:pt x="300" y="1"/>
                    <a:pt x="0" y="23618"/>
                    <a:pt x="500" y="32458"/>
                  </a:cubicBezTo>
                  <a:cubicBezTo>
                    <a:pt x="1034" y="42164"/>
                    <a:pt x="3803" y="74254"/>
                    <a:pt x="3803" y="74254"/>
                  </a:cubicBezTo>
                  <a:lnTo>
                    <a:pt x="9473" y="74254"/>
                  </a:lnTo>
                  <a:cubicBezTo>
                    <a:pt x="9473" y="74254"/>
                    <a:pt x="9307" y="42932"/>
                    <a:pt x="9640" y="33358"/>
                  </a:cubicBezTo>
                  <a:cubicBezTo>
                    <a:pt x="10007" y="22917"/>
                    <a:pt x="10941" y="1"/>
                    <a:pt x="10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2511694" y="2648924"/>
              <a:ext cx="218340" cy="67058"/>
            </a:xfrm>
            <a:custGeom>
              <a:avLst/>
              <a:gdLst/>
              <a:ahLst/>
              <a:cxnLst/>
              <a:rect l="l" t="t" r="r" b="b"/>
              <a:pathLst>
                <a:path w="11409" h="3504" extrusionOk="0">
                  <a:moveTo>
                    <a:pt x="7506" y="1"/>
                  </a:moveTo>
                  <a:cubicBezTo>
                    <a:pt x="7339" y="1"/>
                    <a:pt x="7139" y="68"/>
                    <a:pt x="7006" y="201"/>
                  </a:cubicBezTo>
                  <a:cubicBezTo>
                    <a:pt x="6105" y="868"/>
                    <a:pt x="3070" y="1602"/>
                    <a:pt x="601" y="2103"/>
                  </a:cubicBezTo>
                  <a:cubicBezTo>
                    <a:pt x="67" y="2236"/>
                    <a:pt x="1" y="3504"/>
                    <a:pt x="1302" y="3504"/>
                  </a:cubicBezTo>
                  <a:cubicBezTo>
                    <a:pt x="2603" y="3504"/>
                    <a:pt x="6605" y="3403"/>
                    <a:pt x="7539" y="3403"/>
                  </a:cubicBezTo>
                  <a:cubicBezTo>
                    <a:pt x="9074" y="3403"/>
                    <a:pt x="9641" y="3504"/>
                    <a:pt x="10842" y="3504"/>
                  </a:cubicBezTo>
                  <a:cubicBezTo>
                    <a:pt x="11142" y="3504"/>
                    <a:pt x="11409" y="3270"/>
                    <a:pt x="11409" y="2970"/>
                  </a:cubicBezTo>
                  <a:lnTo>
                    <a:pt x="11209" y="201"/>
                  </a:lnTo>
                  <a:cubicBezTo>
                    <a:pt x="11209" y="101"/>
                    <a:pt x="11109" y="1"/>
                    <a:pt x="11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2707040" y="2554131"/>
              <a:ext cx="222186" cy="161846"/>
            </a:xfrm>
            <a:custGeom>
              <a:avLst/>
              <a:gdLst/>
              <a:ahLst/>
              <a:cxnLst/>
              <a:rect l="l" t="t" r="r" b="b"/>
              <a:pathLst>
                <a:path w="11610" h="8457" extrusionOk="0">
                  <a:moveTo>
                    <a:pt x="8978" y="0"/>
                  </a:moveTo>
                  <a:cubicBezTo>
                    <a:pt x="8916" y="0"/>
                    <a:pt x="8857" y="17"/>
                    <a:pt x="8807" y="50"/>
                  </a:cubicBezTo>
                  <a:lnTo>
                    <a:pt x="5838" y="2052"/>
                  </a:lnTo>
                  <a:cubicBezTo>
                    <a:pt x="5605" y="2219"/>
                    <a:pt x="5438" y="2419"/>
                    <a:pt x="5305" y="2686"/>
                  </a:cubicBezTo>
                  <a:cubicBezTo>
                    <a:pt x="4137" y="4921"/>
                    <a:pt x="5438" y="5621"/>
                    <a:pt x="568" y="7156"/>
                  </a:cubicBezTo>
                  <a:cubicBezTo>
                    <a:pt x="1" y="7322"/>
                    <a:pt x="768" y="8457"/>
                    <a:pt x="2136" y="8457"/>
                  </a:cubicBezTo>
                  <a:cubicBezTo>
                    <a:pt x="5038" y="8457"/>
                    <a:pt x="5705" y="8256"/>
                    <a:pt x="6973" y="6822"/>
                  </a:cubicBezTo>
                  <a:cubicBezTo>
                    <a:pt x="8040" y="5621"/>
                    <a:pt x="9441" y="4520"/>
                    <a:pt x="11342" y="3053"/>
                  </a:cubicBezTo>
                  <a:cubicBezTo>
                    <a:pt x="11576" y="2886"/>
                    <a:pt x="11609" y="2552"/>
                    <a:pt x="11442" y="2352"/>
                  </a:cubicBezTo>
                  <a:lnTo>
                    <a:pt x="9174" y="50"/>
                  </a:lnTo>
                  <a:cubicBezTo>
                    <a:pt x="9107" y="17"/>
                    <a:pt x="9041" y="0"/>
                    <a:pt x="8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2041826" y="1211236"/>
              <a:ext cx="83650" cy="51250"/>
            </a:xfrm>
            <a:custGeom>
              <a:avLst/>
              <a:gdLst/>
              <a:ahLst/>
              <a:cxnLst/>
              <a:rect l="l" t="t" r="r" b="b"/>
              <a:pathLst>
                <a:path w="4371" h="2678" extrusionOk="0">
                  <a:moveTo>
                    <a:pt x="3236" y="1"/>
                  </a:moveTo>
                  <a:lnTo>
                    <a:pt x="1" y="101"/>
                  </a:lnTo>
                  <a:lnTo>
                    <a:pt x="701" y="2636"/>
                  </a:lnTo>
                  <a:cubicBezTo>
                    <a:pt x="701" y="2636"/>
                    <a:pt x="1175" y="2678"/>
                    <a:pt x="1783" y="2678"/>
                  </a:cubicBezTo>
                  <a:cubicBezTo>
                    <a:pt x="2797" y="2678"/>
                    <a:pt x="4183" y="2561"/>
                    <a:pt x="4371" y="1935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1975435" y="1213150"/>
              <a:ext cx="79823" cy="54274"/>
            </a:xfrm>
            <a:custGeom>
              <a:avLst/>
              <a:gdLst/>
              <a:ahLst/>
              <a:cxnLst/>
              <a:rect l="l" t="t" r="r" b="b"/>
              <a:pathLst>
                <a:path w="4171" h="2836" extrusionOk="0">
                  <a:moveTo>
                    <a:pt x="3470" y="1"/>
                  </a:moveTo>
                  <a:lnTo>
                    <a:pt x="1" y="1535"/>
                  </a:lnTo>
                  <a:lnTo>
                    <a:pt x="2269" y="2836"/>
                  </a:lnTo>
                  <a:lnTo>
                    <a:pt x="4170" y="2536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2516173" y="471952"/>
              <a:ext cx="181309" cy="187069"/>
            </a:xfrm>
            <a:custGeom>
              <a:avLst/>
              <a:gdLst/>
              <a:ahLst/>
              <a:cxnLst/>
              <a:rect l="l" t="t" r="r" b="b"/>
              <a:pathLst>
                <a:path w="9474" h="9775" extrusionOk="0">
                  <a:moveTo>
                    <a:pt x="9040" y="1"/>
                  </a:moveTo>
                  <a:lnTo>
                    <a:pt x="4603" y="3670"/>
                  </a:lnTo>
                  <a:cubicBezTo>
                    <a:pt x="4970" y="5438"/>
                    <a:pt x="4970" y="7306"/>
                    <a:pt x="2435" y="7907"/>
                  </a:cubicBezTo>
                  <a:cubicBezTo>
                    <a:pt x="2435" y="7907"/>
                    <a:pt x="0" y="9775"/>
                    <a:pt x="4603" y="9775"/>
                  </a:cubicBezTo>
                  <a:cubicBezTo>
                    <a:pt x="8806" y="9775"/>
                    <a:pt x="9474" y="7907"/>
                    <a:pt x="9474" y="7907"/>
                  </a:cubicBezTo>
                  <a:cubicBezTo>
                    <a:pt x="7939" y="6405"/>
                    <a:pt x="8540" y="2236"/>
                    <a:pt x="9040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2578085" y="659012"/>
              <a:ext cx="47270" cy="51097"/>
            </a:xfrm>
            <a:custGeom>
              <a:avLst/>
              <a:gdLst/>
              <a:ahLst/>
              <a:cxnLst/>
              <a:rect l="l" t="t" r="r" b="b"/>
              <a:pathLst>
                <a:path w="2470" h="2670" extrusionOk="0">
                  <a:moveTo>
                    <a:pt x="1268" y="1"/>
                  </a:moveTo>
                  <a:lnTo>
                    <a:pt x="1" y="1335"/>
                  </a:lnTo>
                  <a:lnTo>
                    <a:pt x="601" y="2602"/>
                  </a:lnTo>
                  <a:lnTo>
                    <a:pt x="1602" y="2669"/>
                  </a:lnTo>
                  <a:lnTo>
                    <a:pt x="2469" y="1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2604267" y="500678"/>
              <a:ext cx="51729" cy="65144"/>
            </a:xfrm>
            <a:custGeom>
              <a:avLst/>
              <a:gdLst/>
              <a:ahLst/>
              <a:cxnLst/>
              <a:rect l="l" t="t" r="r" b="b"/>
              <a:pathLst>
                <a:path w="2703" h="3404" extrusionOk="0">
                  <a:moveTo>
                    <a:pt x="2636" y="1"/>
                  </a:moveTo>
                  <a:lnTo>
                    <a:pt x="0" y="2169"/>
                  </a:lnTo>
                  <a:cubicBezTo>
                    <a:pt x="101" y="2569"/>
                    <a:pt x="167" y="3003"/>
                    <a:pt x="167" y="3403"/>
                  </a:cubicBezTo>
                  <a:cubicBezTo>
                    <a:pt x="1135" y="3270"/>
                    <a:pt x="2502" y="2236"/>
                    <a:pt x="2636" y="1202"/>
                  </a:cubicBezTo>
                  <a:cubicBezTo>
                    <a:pt x="2702" y="802"/>
                    <a:pt x="2702" y="401"/>
                    <a:pt x="2636" y="1"/>
                  </a:cubicBez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2530220" y="323341"/>
              <a:ext cx="103706" cy="115514"/>
            </a:xfrm>
            <a:custGeom>
              <a:avLst/>
              <a:gdLst/>
              <a:ahLst/>
              <a:cxnLst/>
              <a:rect l="l" t="t" r="r" b="b"/>
              <a:pathLst>
                <a:path w="5419" h="6036" extrusionOk="0">
                  <a:moveTo>
                    <a:pt x="3329" y="1"/>
                  </a:moveTo>
                  <a:cubicBezTo>
                    <a:pt x="3183" y="1"/>
                    <a:pt x="3019" y="30"/>
                    <a:pt x="2835" y="94"/>
                  </a:cubicBezTo>
                  <a:cubicBezTo>
                    <a:pt x="1268" y="627"/>
                    <a:pt x="0" y="4830"/>
                    <a:pt x="1835" y="5931"/>
                  </a:cubicBezTo>
                  <a:cubicBezTo>
                    <a:pt x="1954" y="6003"/>
                    <a:pt x="2074" y="6036"/>
                    <a:pt x="2194" y="6036"/>
                  </a:cubicBezTo>
                  <a:cubicBezTo>
                    <a:pt x="3815" y="6036"/>
                    <a:pt x="5419" y="1"/>
                    <a:pt x="3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2526871" y="323609"/>
              <a:ext cx="198915" cy="227641"/>
            </a:xfrm>
            <a:custGeom>
              <a:avLst/>
              <a:gdLst/>
              <a:ahLst/>
              <a:cxnLst/>
              <a:rect l="l" t="t" r="r" b="b"/>
              <a:pathLst>
                <a:path w="10394" h="11895" extrusionOk="0">
                  <a:moveTo>
                    <a:pt x="5682" y="1"/>
                  </a:moveTo>
                  <a:cubicBezTo>
                    <a:pt x="5420" y="1"/>
                    <a:pt x="5151" y="26"/>
                    <a:pt x="4878" y="80"/>
                  </a:cubicBezTo>
                  <a:cubicBezTo>
                    <a:pt x="1643" y="613"/>
                    <a:pt x="108" y="4950"/>
                    <a:pt x="75" y="7752"/>
                  </a:cubicBezTo>
                  <a:cubicBezTo>
                    <a:pt x="0" y="10167"/>
                    <a:pt x="1951" y="11894"/>
                    <a:pt x="4082" y="11894"/>
                  </a:cubicBezTo>
                  <a:cubicBezTo>
                    <a:pt x="4807" y="11894"/>
                    <a:pt x="5552" y="11694"/>
                    <a:pt x="6246" y="11254"/>
                  </a:cubicBezTo>
                  <a:cubicBezTo>
                    <a:pt x="8147" y="10054"/>
                    <a:pt x="8548" y="8286"/>
                    <a:pt x="9482" y="5350"/>
                  </a:cubicBezTo>
                  <a:cubicBezTo>
                    <a:pt x="10393" y="2676"/>
                    <a:pt x="8370" y="1"/>
                    <a:pt x="5682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2446968" y="268298"/>
              <a:ext cx="329663" cy="230990"/>
            </a:xfrm>
            <a:custGeom>
              <a:avLst/>
              <a:gdLst/>
              <a:ahLst/>
              <a:cxnLst/>
              <a:rect l="l" t="t" r="r" b="b"/>
              <a:pathLst>
                <a:path w="17226" h="12070" extrusionOk="0">
                  <a:moveTo>
                    <a:pt x="5618" y="1"/>
                  </a:moveTo>
                  <a:lnTo>
                    <a:pt x="5618" y="1"/>
                  </a:lnTo>
                  <a:cubicBezTo>
                    <a:pt x="1" y="1744"/>
                    <a:pt x="2287" y="4112"/>
                    <a:pt x="6401" y="4112"/>
                  </a:cubicBezTo>
                  <a:cubicBezTo>
                    <a:pt x="6538" y="4112"/>
                    <a:pt x="6677" y="4109"/>
                    <a:pt x="6818" y="4104"/>
                  </a:cubicBezTo>
                  <a:cubicBezTo>
                    <a:pt x="7019" y="4098"/>
                    <a:pt x="7215" y="4095"/>
                    <a:pt x="7405" y="4095"/>
                  </a:cubicBezTo>
                  <a:cubicBezTo>
                    <a:pt x="11392" y="4095"/>
                    <a:pt x="13115" y="5394"/>
                    <a:pt x="12256" y="6572"/>
                  </a:cubicBezTo>
                  <a:cubicBezTo>
                    <a:pt x="10688" y="8674"/>
                    <a:pt x="10688" y="11676"/>
                    <a:pt x="11889" y="12043"/>
                  </a:cubicBezTo>
                  <a:cubicBezTo>
                    <a:pt x="11944" y="12061"/>
                    <a:pt x="12003" y="12069"/>
                    <a:pt x="12065" y="12069"/>
                  </a:cubicBezTo>
                  <a:cubicBezTo>
                    <a:pt x="13401" y="12069"/>
                    <a:pt x="16308" y="8129"/>
                    <a:pt x="16659" y="6472"/>
                  </a:cubicBezTo>
                  <a:cubicBezTo>
                    <a:pt x="17226" y="3770"/>
                    <a:pt x="15058" y="5672"/>
                    <a:pt x="15992" y="3370"/>
                  </a:cubicBezTo>
                  <a:cubicBezTo>
                    <a:pt x="16770" y="1512"/>
                    <a:pt x="15328" y="1003"/>
                    <a:pt x="13230" y="1003"/>
                  </a:cubicBezTo>
                  <a:cubicBezTo>
                    <a:pt x="10679" y="1003"/>
                    <a:pt x="7157" y="1757"/>
                    <a:pt x="5477" y="1757"/>
                  </a:cubicBezTo>
                  <a:cubicBezTo>
                    <a:pt x="5165" y="1757"/>
                    <a:pt x="4917" y="1731"/>
                    <a:pt x="4750" y="1669"/>
                  </a:cubicBezTo>
                  <a:cubicBezTo>
                    <a:pt x="3483" y="1235"/>
                    <a:pt x="5617" y="1"/>
                    <a:pt x="56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2736418" y="312987"/>
              <a:ext cx="30027" cy="42083"/>
            </a:xfrm>
            <a:custGeom>
              <a:avLst/>
              <a:gdLst/>
              <a:ahLst/>
              <a:cxnLst/>
              <a:rect l="l" t="t" r="r" b="b"/>
              <a:pathLst>
                <a:path w="1569" h="2199" extrusionOk="0">
                  <a:moveTo>
                    <a:pt x="1568" y="1"/>
                  </a:moveTo>
                  <a:lnTo>
                    <a:pt x="1568" y="1"/>
                  </a:lnTo>
                  <a:cubicBezTo>
                    <a:pt x="1001" y="1836"/>
                    <a:pt x="0" y="2102"/>
                    <a:pt x="34" y="2102"/>
                  </a:cubicBezTo>
                  <a:cubicBezTo>
                    <a:pt x="174" y="2169"/>
                    <a:pt x="301" y="2199"/>
                    <a:pt x="417" y="2199"/>
                  </a:cubicBezTo>
                  <a:cubicBezTo>
                    <a:pt x="1408" y="2199"/>
                    <a:pt x="1568" y="31"/>
                    <a:pt x="1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2528938" y="275973"/>
              <a:ext cx="91305" cy="38313"/>
            </a:xfrm>
            <a:custGeom>
              <a:avLst/>
              <a:gdLst/>
              <a:ahLst/>
              <a:cxnLst/>
              <a:rect l="l" t="t" r="r" b="b"/>
              <a:pathLst>
                <a:path w="4771" h="2002" extrusionOk="0">
                  <a:moveTo>
                    <a:pt x="2669" y="0"/>
                  </a:moveTo>
                  <a:lnTo>
                    <a:pt x="2669" y="0"/>
                  </a:lnTo>
                  <a:cubicBezTo>
                    <a:pt x="0" y="834"/>
                    <a:pt x="1101" y="1768"/>
                    <a:pt x="2235" y="2002"/>
                  </a:cubicBezTo>
                  <a:lnTo>
                    <a:pt x="4770" y="1001"/>
                  </a:lnTo>
                  <a:lnTo>
                    <a:pt x="4770" y="1001"/>
                  </a:lnTo>
                  <a:cubicBezTo>
                    <a:pt x="4197" y="1080"/>
                    <a:pt x="3748" y="1114"/>
                    <a:pt x="3398" y="1114"/>
                  </a:cubicBezTo>
                  <a:cubicBezTo>
                    <a:pt x="1386" y="1114"/>
                    <a:pt x="2669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2654065" y="451550"/>
              <a:ext cx="77258" cy="59365"/>
            </a:xfrm>
            <a:custGeom>
              <a:avLst/>
              <a:gdLst/>
              <a:ahLst/>
              <a:cxnLst/>
              <a:rect l="l" t="t" r="r" b="b"/>
              <a:pathLst>
                <a:path w="4037" h="3102" extrusionOk="0">
                  <a:moveTo>
                    <a:pt x="2625" y="1"/>
                  </a:moveTo>
                  <a:cubicBezTo>
                    <a:pt x="1833" y="1"/>
                    <a:pt x="982" y="719"/>
                    <a:pt x="567" y="1300"/>
                  </a:cubicBezTo>
                  <a:cubicBezTo>
                    <a:pt x="0" y="2134"/>
                    <a:pt x="234" y="3102"/>
                    <a:pt x="1268" y="3102"/>
                  </a:cubicBezTo>
                  <a:cubicBezTo>
                    <a:pt x="2035" y="3102"/>
                    <a:pt x="2802" y="2801"/>
                    <a:pt x="3336" y="2234"/>
                  </a:cubicBezTo>
                  <a:cubicBezTo>
                    <a:pt x="4037" y="1567"/>
                    <a:pt x="4003" y="500"/>
                    <a:pt x="3103" y="100"/>
                  </a:cubicBezTo>
                  <a:cubicBezTo>
                    <a:pt x="2949" y="31"/>
                    <a:pt x="2788" y="1"/>
                    <a:pt x="2625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2604898" y="413579"/>
              <a:ext cx="13435" cy="16975"/>
            </a:xfrm>
            <a:custGeom>
              <a:avLst/>
              <a:gdLst/>
              <a:ahLst/>
              <a:cxnLst/>
              <a:rect l="l" t="t" r="r" b="b"/>
              <a:pathLst>
                <a:path w="702" h="887" extrusionOk="0">
                  <a:moveTo>
                    <a:pt x="394" y="1"/>
                  </a:moveTo>
                  <a:cubicBezTo>
                    <a:pt x="254" y="1"/>
                    <a:pt x="124" y="155"/>
                    <a:pt x="68" y="382"/>
                  </a:cubicBezTo>
                  <a:cubicBezTo>
                    <a:pt x="1" y="616"/>
                    <a:pt x="68" y="849"/>
                    <a:pt x="234" y="883"/>
                  </a:cubicBezTo>
                  <a:cubicBezTo>
                    <a:pt x="249" y="886"/>
                    <a:pt x="263" y="887"/>
                    <a:pt x="278" y="887"/>
                  </a:cubicBezTo>
                  <a:cubicBezTo>
                    <a:pt x="434" y="887"/>
                    <a:pt x="607" y="729"/>
                    <a:pt x="668" y="516"/>
                  </a:cubicBezTo>
                  <a:cubicBezTo>
                    <a:pt x="701" y="249"/>
                    <a:pt x="668" y="49"/>
                    <a:pt x="468" y="15"/>
                  </a:cubicBezTo>
                  <a:cubicBezTo>
                    <a:pt x="443" y="5"/>
                    <a:pt x="418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2551923" y="402115"/>
              <a:ext cx="14066" cy="16956"/>
            </a:xfrm>
            <a:custGeom>
              <a:avLst/>
              <a:gdLst/>
              <a:ahLst/>
              <a:cxnLst/>
              <a:rect l="l" t="t" r="r" b="b"/>
              <a:pathLst>
                <a:path w="735" h="886" extrusionOk="0">
                  <a:moveTo>
                    <a:pt x="423" y="1"/>
                  </a:moveTo>
                  <a:cubicBezTo>
                    <a:pt x="258" y="1"/>
                    <a:pt x="125" y="178"/>
                    <a:pt x="67" y="381"/>
                  </a:cubicBezTo>
                  <a:cubicBezTo>
                    <a:pt x="0" y="614"/>
                    <a:pt x="67" y="848"/>
                    <a:pt x="267" y="881"/>
                  </a:cubicBezTo>
                  <a:cubicBezTo>
                    <a:pt x="281" y="884"/>
                    <a:pt x="296" y="886"/>
                    <a:pt x="310" y="886"/>
                  </a:cubicBezTo>
                  <a:cubicBezTo>
                    <a:pt x="462" y="886"/>
                    <a:pt x="606" y="728"/>
                    <a:pt x="667" y="514"/>
                  </a:cubicBezTo>
                  <a:cubicBezTo>
                    <a:pt x="734" y="247"/>
                    <a:pt x="667" y="47"/>
                    <a:pt x="501" y="14"/>
                  </a:cubicBezTo>
                  <a:cubicBezTo>
                    <a:pt x="474" y="5"/>
                    <a:pt x="448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2548727" y="417694"/>
              <a:ext cx="31940" cy="43519"/>
            </a:xfrm>
            <a:custGeom>
              <a:avLst/>
              <a:gdLst/>
              <a:ahLst/>
              <a:cxnLst/>
              <a:rect l="l" t="t" r="r" b="b"/>
              <a:pathLst>
                <a:path w="1669" h="2274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201" y="668"/>
                    <a:pt x="634" y="1268"/>
                    <a:pt x="0" y="1802"/>
                  </a:cubicBezTo>
                  <a:cubicBezTo>
                    <a:pt x="275" y="2107"/>
                    <a:pt x="634" y="2273"/>
                    <a:pt x="1026" y="2273"/>
                  </a:cubicBezTo>
                  <a:cubicBezTo>
                    <a:pt x="1062" y="2273"/>
                    <a:pt x="1098" y="2272"/>
                    <a:pt x="1135" y="2269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2578736" y="465731"/>
              <a:ext cx="38313" cy="12631"/>
            </a:xfrm>
            <a:custGeom>
              <a:avLst/>
              <a:gdLst/>
              <a:ahLst/>
              <a:cxnLst/>
              <a:rect l="l" t="t" r="r" b="b"/>
              <a:pathLst>
                <a:path w="2002" h="660" extrusionOk="0">
                  <a:moveTo>
                    <a:pt x="1906" y="1"/>
                  </a:moveTo>
                  <a:cubicBezTo>
                    <a:pt x="1885" y="1"/>
                    <a:pt x="1868" y="9"/>
                    <a:pt x="1868" y="26"/>
                  </a:cubicBezTo>
                  <a:cubicBezTo>
                    <a:pt x="1482" y="335"/>
                    <a:pt x="996" y="505"/>
                    <a:pt x="519" y="505"/>
                  </a:cubicBezTo>
                  <a:cubicBezTo>
                    <a:pt x="378" y="505"/>
                    <a:pt x="237" y="490"/>
                    <a:pt x="100" y="459"/>
                  </a:cubicBezTo>
                  <a:cubicBezTo>
                    <a:pt x="34" y="459"/>
                    <a:pt x="0" y="459"/>
                    <a:pt x="0" y="493"/>
                  </a:cubicBezTo>
                  <a:cubicBezTo>
                    <a:pt x="0" y="559"/>
                    <a:pt x="0" y="593"/>
                    <a:pt x="67" y="593"/>
                  </a:cubicBezTo>
                  <a:cubicBezTo>
                    <a:pt x="234" y="626"/>
                    <a:pt x="400" y="659"/>
                    <a:pt x="567" y="659"/>
                  </a:cubicBezTo>
                  <a:cubicBezTo>
                    <a:pt x="1068" y="659"/>
                    <a:pt x="1568" y="459"/>
                    <a:pt x="1968" y="126"/>
                  </a:cubicBezTo>
                  <a:cubicBezTo>
                    <a:pt x="2002" y="126"/>
                    <a:pt x="2002" y="59"/>
                    <a:pt x="1968" y="26"/>
                  </a:cubicBezTo>
                  <a:cubicBezTo>
                    <a:pt x="1952" y="9"/>
                    <a:pt x="1927" y="1"/>
                    <a:pt x="1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2617664" y="389598"/>
              <a:ext cx="23654" cy="20458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201" y="1"/>
                  </a:moveTo>
                  <a:cubicBezTo>
                    <a:pt x="101" y="1"/>
                    <a:pt x="34" y="68"/>
                    <a:pt x="34" y="134"/>
                  </a:cubicBezTo>
                  <a:cubicBezTo>
                    <a:pt x="1" y="201"/>
                    <a:pt x="68" y="301"/>
                    <a:pt x="168" y="301"/>
                  </a:cubicBezTo>
                  <a:cubicBezTo>
                    <a:pt x="501" y="368"/>
                    <a:pt x="802" y="635"/>
                    <a:pt x="935" y="968"/>
                  </a:cubicBezTo>
                  <a:cubicBezTo>
                    <a:pt x="968" y="1035"/>
                    <a:pt x="1035" y="1068"/>
                    <a:pt x="1068" y="1068"/>
                  </a:cubicBezTo>
                  <a:cubicBezTo>
                    <a:pt x="1102" y="1068"/>
                    <a:pt x="1102" y="1035"/>
                    <a:pt x="1135" y="1035"/>
                  </a:cubicBezTo>
                  <a:cubicBezTo>
                    <a:pt x="1202" y="1002"/>
                    <a:pt x="1235" y="901"/>
                    <a:pt x="1202" y="835"/>
                  </a:cubicBezTo>
                  <a:cubicBezTo>
                    <a:pt x="1035" y="401"/>
                    <a:pt x="635" y="10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2543617" y="373005"/>
              <a:ext cx="27462" cy="15980"/>
            </a:xfrm>
            <a:custGeom>
              <a:avLst/>
              <a:gdLst/>
              <a:ahLst/>
              <a:cxnLst/>
              <a:rect l="l" t="t" r="r" b="b"/>
              <a:pathLst>
                <a:path w="1435" h="835" extrusionOk="0">
                  <a:moveTo>
                    <a:pt x="1268" y="1"/>
                  </a:moveTo>
                  <a:cubicBezTo>
                    <a:pt x="801" y="1"/>
                    <a:pt x="367" y="201"/>
                    <a:pt x="67" y="568"/>
                  </a:cubicBezTo>
                  <a:cubicBezTo>
                    <a:pt x="1" y="634"/>
                    <a:pt x="34" y="734"/>
                    <a:pt x="67" y="801"/>
                  </a:cubicBezTo>
                  <a:cubicBezTo>
                    <a:pt x="101" y="801"/>
                    <a:pt x="134" y="834"/>
                    <a:pt x="167" y="834"/>
                  </a:cubicBezTo>
                  <a:cubicBezTo>
                    <a:pt x="201" y="834"/>
                    <a:pt x="267" y="801"/>
                    <a:pt x="267" y="768"/>
                  </a:cubicBezTo>
                  <a:cubicBezTo>
                    <a:pt x="534" y="468"/>
                    <a:pt x="868" y="301"/>
                    <a:pt x="1268" y="301"/>
                  </a:cubicBezTo>
                  <a:cubicBezTo>
                    <a:pt x="1335" y="301"/>
                    <a:pt x="1402" y="234"/>
                    <a:pt x="1402" y="167"/>
                  </a:cubicBezTo>
                  <a:cubicBezTo>
                    <a:pt x="1435" y="101"/>
                    <a:pt x="1368" y="1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2742791" y="677519"/>
              <a:ext cx="176850" cy="469232"/>
            </a:xfrm>
            <a:custGeom>
              <a:avLst/>
              <a:gdLst/>
              <a:ahLst/>
              <a:cxnLst/>
              <a:rect l="l" t="t" r="r" b="b"/>
              <a:pathLst>
                <a:path w="9241" h="24519" extrusionOk="0">
                  <a:moveTo>
                    <a:pt x="3937" y="1"/>
                  </a:moveTo>
                  <a:lnTo>
                    <a:pt x="1" y="2503"/>
                  </a:lnTo>
                  <a:lnTo>
                    <a:pt x="735" y="3770"/>
                  </a:lnTo>
                  <a:cubicBezTo>
                    <a:pt x="968" y="4204"/>
                    <a:pt x="1202" y="4638"/>
                    <a:pt x="1435" y="5071"/>
                  </a:cubicBezTo>
                  <a:cubicBezTo>
                    <a:pt x="1936" y="5972"/>
                    <a:pt x="2403" y="6839"/>
                    <a:pt x="2803" y="7740"/>
                  </a:cubicBezTo>
                  <a:cubicBezTo>
                    <a:pt x="3237" y="8640"/>
                    <a:pt x="3670" y="9541"/>
                    <a:pt x="4037" y="10442"/>
                  </a:cubicBezTo>
                  <a:cubicBezTo>
                    <a:pt x="4371" y="11342"/>
                    <a:pt x="4704" y="12243"/>
                    <a:pt x="4971" y="13144"/>
                  </a:cubicBezTo>
                  <a:lnTo>
                    <a:pt x="5005" y="13310"/>
                  </a:lnTo>
                  <a:lnTo>
                    <a:pt x="5038" y="13411"/>
                  </a:lnTo>
                  <a:cubicBezTo>
                    <a:pt x="5038" y="13427"/>
                    <a:pt x="5030" y="13427"/>
                    <a:pt x="5025" y="13427"/>
                  </a:cubicBezTo>
                  <a:cubicBezTo>
                    <a:pt x="5021" y="13427"/>
                    <a:pt x="5021" y="13427"/>
                    <a:pt x="5038" y="13444"/>
                  </a:cubicBezTo>
                  <a:cubicBezTo>
                    <a:pt x="5071" y="13444"/>
                    <a:pt x="5071" y="13477"/>
                    <a:pt x="5071" y="13511"/>
                  </a:cubicBezTo>
                  <a:cubicBezTo>
                    <a:pt x="5071" y="13644"/>
                    <a:pt x="5071" y="13777"/>
                    <a:pt x="5071" y="13878"/>
                  </a:cubicBezTo>
                  <a:cubicBezTo>
                    <a:pt x="5005" y="14278"/>
                    <a:pt x="4938" y="14678"/>
                    <a:pt x="4804" y="15045"/>
                  </a:cubicBezTo>
                  <a:cubicBezTo>
                    <a:pt x="4538" y="15946"/>
                    <a:pt x="4171" y="16846"/>
                    <a:pt x="3770" y="17680"/>
                  </a:cubicBezTo>
                  <a:cubicBezTo>
                    <a:pt x="2903" y="19482"/>
                    <a:pt x="1902" y="21316"/>
                    <a:pt x="902" y="23084"/>
                  </a:cubicBezTo>
                  <a:lnTo>
                    <a:pt x="2703" y="24518"/>
                  </a:lnTo>
                  <a:cubicBezTo>
                    <a:pt x="4237" y="22984"/>
                    <a:pt x="5638" y="21283"/>
                    <a:pt x="6839" y="19482"/>
                  </a:cubicBezTo>
                  <a:cubicBezTo>
                    <a:pt x="7473" y="18514"/>
                    <a:pt x="8040" y="17513"/>
                    <a:pt x="8507" y="16446"/>
                  </a:cubicBezTo>
                  <a:cubicBezTo>
                    <a:pt x="8774" y="15846"/>
                    <a:pt x="8974" y="15245"/>
                    <a:pt x="9107" y="14611"/>
                  </a:cubicBezTo>
                  <a:cubicBezTo>
                    <a:pt x="9174" y="14211"/>
                    <a:pt x="9241" y="13811"/>
                    <a:pt x="9241" y="13411"/>
                  </a:cubicBezTo>
                  <a:cubicBezTo>
                    <a:pt x="9241" y="13177"/>
                    <a:pt x="9208" y="12944"/>
                    <a:pt x="9174" y="12710"/>
                  </a:cubicBezTo>
                  <a:lnTo>
                    <a:pt x="9141" y="12543"/>
                  </a:lnTo>
                  <a:lnTo>
                    <a:pt x="9141" y="12443"/>
                  </a:lnTo>
                  <a:lnTo>
                    <a:pt x="9107" y="12243"/>
                  </a:lnTo>
                  <a:cubicBezTo>
                    <a:pt x="8640" y="10008"/>
                    <a:pt x="7940" y="7873"/>
                    <a:pt x="7039" y="5805"/>
                  </a:cubicBezTo>
                  <a:cubicBezTo>
                    <a:pt x="6606" y="4804"/>
                    <a:pt x="6105" y="3837"/>
                    <a:pt x="5605" y="2870"/>
                  </a:cubicBezTo>
                  <a:cubicBezTo>
                    <a:pt x="5338" y="2369"/>
                    <a:pt x="5071" y="1902"/>
                    <a:pt x="4804" y="1435"/>
                  </a:cubicBezTo>
                  <a:cubicBezTo>
                    <a:pt x="4538" y="935"/>
                    <a:pt x="4271" y="501"/>
                    <a:pt x="393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2620860" y="2644101"/>
              <a:ext cx="30658" cy="15233"/>
            </a:xfrm>
            <a:custGeom>
              <a:avLst/>
              <a:gdLst/>
              <a:ahLst/>
              <a:cxnLst/>
              <a:rect l="l" t="t" r="r" b="b"/>
              <a:pathLst>
                <a:path w="1602" h="796" extrusionOk="0">
                  <a:moveTo>
                    <a:pt x="368" y="153"/>
                  </a:moveTo>
                  <a:cubicBezTo>
                    <a:pt x="701" y="220"/>
                    <a:pt x="1068" y="353"/>
                    <a:pt x="1335" y="553"/>
                  </a:cubicBezTo>
                  <a:cubicBezTo>
                    <a:pt x="1087" y="600"/>
                    <a:pt x="868" y="625"/>
                    <a:pt x="688" y="625"/>
                  </a:cubicBezTo>
                  <a:cubicBezTo>
                    <a:pt x="480" y="625"/>
                    <a:pt x="324" y="591"/>
                    <a:pt x="234" y="520"/>
                  </a:cubicBezTo>
                  <a:cubicBezTo>
                    <a:pt x="201" y="420"/>
                    <a:pt x="168" y="353"/>
                    <a:pt x="201" y="253"/>
                  </a:cubicBezTo>
                  <a:cubicBezTo>
                    <a:pt x="201" y="220"/>
                    <a:pt x="234" y="153"/>
                    <a:pt x="268" y="153"/>
                  </a:cubicBezTo>
                  <a:close/>
                  <a:moveTo>
                    <a:pt x="357" y="0"/>
                  </a:moveTo>
                  <a:cubicBezTo>
                    <a:pt x="312" y="0"/>
                    <a:pt x="271" y="6"/>
                    <a:pt x="234" y="19"/>
                  </a:cubicBezTo>
                  <a:cubicBezTo>
                    <a:pt x="134" y="53"/>
                    <a:pt x="67" y="153"/>
                    <a:pt x="67" y="220"/>
                  </a:cubicBezTo>
                  <a:cubicBezTo>
                    <a:pt x="1" y="386"/>
                    <a:pt x="34" y="520"/>
                    <a:pt x="134" y="620"/>
                  </a:cubicBezTo>
                  <a:cubicBezTo>
                    <a:pt x="272" y="730"/>
                    <a:pt x="456" y="795"/>
                    <a:pt x="629" y="795"/>
                  </a:cubicBezTo>
                  <a:cubicBezTo>
                    <a:pt x="665" y="795"/>
                    <a:pt x="700" y="792"/>
                    <a:pt x="735" y="787"/>
                  </a:cubicBezTo>
                  <a:cubicBezTo>
                    <a:pt x="1001" y="787"/>
                    <a:pt x="1268" y="753"/>
                    <a:pt x="1535" y="687"/>
                  </a:cubicBezTo>
                  <a:cubicBezTo>
                    <a:pt x="1569" y="687"/>
                    <a:pt x="1602" y="653"/>
                    <a:pt x="1602" y="620"/>
                  </a:cubicBezTo>
                  <a:cubicBezTo>
                    <a:pt x="1602" y="587"/>
                    <a:pt x="1602" y="553"/>
                    <a:pt x="1569" y="553"/>
                  </a:cubicBezTo>
                  <a:cubicBezTo>
                    <a:pt x="1478" y="493"/>
                    <a:pt x="766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2634907" y="2630417"/>
              <a:ext cx="17894" cy="26831"/>
            </a:xfrm>
            <a:custGeom>
              <a:avLst/>
              <a:gdLst/>
              <a:ahLst/>
              <a:cxnLst/>
              <a:rect l="l" t="t" r="r" b="b"/>
              <a:pathLst>
                <a:path w="935" h="1402" extrusionOk="0">
                  <a:moveTo>
                    <a:pt x="368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01" y="501"/>
                    <a:pt x="768" y="835"/>
                    <a:pt x="734" y="1201"/>
                  </a:cubicBezTo>
                  <a:cubicBezTo>
                    <a:pt x="468" y="968"/>
                    <a:pt x="167" y="468"/>
                    <a:pt x="201" y="267"/>
                  </a:cubicBezTo>
                  <a:cubicBezTo>
                    <a:pt x="234" y="201"/>
                    <a:pt x="234" y="134"/>
                    <a:pt x="334" y="134"/>
                  </a:cubicBezTo>
                  <a:close/>
                  <a:moveTo>
                    <a:pt x="334" y="1"/>
                  </a:moveTo>
                  <a:cubicBezTo>
                    <a:pt x="201" y="1"/>
                    <a:pt x="101" y="101"/>
                    <a:pt x="67" y="234"/>
                  </a:cubicBezTo>
                  <a:cubicBezTo>
                    <a:pt x="1" y="568"/>
                    <a:pt x="468" y="1201"/>
                    <a:pt x="768" y="1402"/>
                  </a:cubicBezTo>
                  <a:lnTo>
                    <a:pt x="835" y="1402"/>
                  </a:lnTo>
                  <a:cubicBezTo>
                    <a:pt x="868" y="1402"/>
                    <a:pt x="868" y="1368"/>
                    <a:pt x="868" y="1335"/>
                  </a:cubicBezTo>
                  <a:cubicBezTo>
                    <a:pt x="868" y="1302"/>
                    <a:pt x="935" y="401"/>
                    <a:pt x="634" y="101"/>
                  </a:cubicBezTo>
                  <a:cubicBezTo>
                    <a:pt x="534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2771537" y="2611145"/>
              <a:ext cx="38945" cy="14832"/>
            </a:xfrm>
            <a:custGeom>
              <a:avLst/>
              <a:gdLst/>
              <a:ahLst/>
              <a:cxnLst/>
              <a:rect l="l" t="t" r="r" b="b"/>
              <a:pathLst>
                <a:path w="2035" h="775" extrusionOk="0">
                  <a:moveTo>
                    <a:pt x="1368" y="140"/>
                  </a:moveTo>
                  <a:lnTo>
                    <a:pt x="1735" y="174"/>
                  </a:lnTo>
                  <a:cubicBezTo>
                    <a:pt x="1197" y="442"/>
                    <a:pt x="747" y="603"/>
                    <a:pt x="469" y="603"/>
                  </a:cubicBezTo>
                  <a:cubicBezTo>
                    <a:pt x="403" y="603"/>
                    <a:pt x="346" y="593"/>
                    <a:pt x="300" y="574"/>
                  </a:cubicBezTo>
                  <a:cubicBezTo>
                    <a:pt x="234" y="541"/>
                    <a:pt x="200" y="507"/>
                    <a:pt x="167" y="407"/>
                  </a:cubicBezTo>
                  <a:cubicBezTo>
                    <a:pt x="167" y="407"/>
                    <a:pt x="167" y="374"/>
                    <a:pt x="167" y="340"/>
                  </a:cubicBezTo>
                  <a:cubicBezTo>
                    <a:pt x="300" y="207"/>
                    <a:pt x="834" y="140"/>
                    <a:pt x="1368" y="140"/>
                  </a:cubicBezTo>
                  <a:close/>
                  <a:moveTo>
                    <a:pt x="1245" y="0"/>
                  </a:moveTo>
                  <a:cubicBezTo>
                    <a:pt x="773" y="0"/>
                    <a:pt x="220" y="48"/>
                    <a:pt x="67" y="240"/>
                  </a:cubicBezTo>
                  <a:cubicBezTo>
                    <a:pt x="0" y="307"/>
                    <a:pt x="0" y="374"/>
                    <a:pt x="33" y="474"/>
                  </a:cubicBezTo>
                  <a:cubicBezTo>
                    <a:pt x="33" y="574"/>
                    <a:pt x="133" y="674"/>
                    <a:pt x="234" y="707"/>
                  </a:cubicBezTo>
                  <a:cubicBezTo>
                    <a:pt x="300" y="741"/>
                    <a:pt x="400" y="774"/>
                    <a:pt x="467" y="774"/>
                  </a:cubicBezTo>
                  <a:cubicBezTo>
                    <a:pt x="1034" y="674"/>
                    <a:pt x="1534" y="474"/>
                    <a:pt x="2001" y="174"/>
                  </a:cubicBezTo>
                  <a:cubicBezTo>
                    <a:pt x="2035" y="140"/>
                    <a:pt x="2035" y="107"/>
                    <a:pt x="2035" y="74"/>
                  </a:cubicBezTo>
                  <a:cubicBezTo>
                    <a:pt x="2035" y="40"/>
                    <a:pt x="2001" y="40"/>
                    <a:pt x="1968" y="40"/>
                  </a:cubicBezTo>
                  <a:cubicBezTo>
                    <a:pt x="1897" y="26"/>
                    <a:pt x="1593" y="0"/>
                    <a:pt x="1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2781738" y="2595183"/>
              <a:ext cx="29395" cy="19291"/>
            </a:xfrm>
            <a:custGeom>
              <a:avLst/>
              <a:gdLst/>
              <a:ahLst/>
              <a:cxnLst/>
              <a:rect l="l" t="t" r="r" b="b"/>
              <a:pathLst>
                <a:path w="1536" h="1008" extrusionOk="0">
                  <a:moveTo>
                    <a:pt x="468" y="140"/>
                  </a:moveTo>
                  <a:cubicBezTo>
                    <a:pt x="868" y="140"/>
                    <a:pt x="1168" y="641"/>
                    <a:pt x="1302" y="841"/>
                  </a:cubicBezTo>
                  <a:cubicBezTo>
                    <a:pt x="868" y="808"/>
                    <a:pt x="201" y="507"/>
                    <a:pt x="134" y="307"/>
                  </a:cubicBezTo>
                  <a:cubicBezTo>
                    <a:pt x="134" y="274"/>
                    <a:pt x="201" y="240"/>
                    <a:pt x="268" y="207"/>
                  </a:cubicBezTo>
                  <a:cubicBezTo>
                    <a:pt x="334" y="174"/>
                    <a:pt x="401" y="140"/>
                    <a:pt x="468" y="140"/>
                  </a:cubicBezTo>
                  <a:close/>
                  <a:moveTo>
                    <a:pt x="496" y="1"/>
                  </a:moveTo>
                  <a:cubicBezTo>
                    <a:pt x="401" y="1"/>
                    <a:pt x="303" y="23"/>
                    <a:pt x="201" y="74"/>
                  </a:cubicBezTo>
                  <a:cubicBezTo>
                    <a:pt x="1" y="140"/>
                    <a:pt x="1" y="274"/>
                    <a:pt x="1" y="341"/>
                  </a:cubicBezTo>
                  <a:cubicBezTo>
                    <a:pt x="67" y="674"/>
                    <a:pt x="1035" y="1008"/>
                    <a:pt x="1435" y="1008"/>
                  </a:cubicBezTo>
                  <a:cubicBezTo>
                    <a:pt x="1468" y="1008"/>
                    <a:pt x="1502" y="1008"/>
                    <a:pt x="1502" y="974"/>
                  </a:cubicBezTo>
                  <a:cubicBezTo>
                    <a:pt x="1535" y="941"/>
                    <a:pt x="1535" y="908"/>
                    <a:pt x="1502" y="908"/>
                  </a:cubicBezTo>
                  <a:cubicBezTo>
                    <a:pt x="1502" y="850"/>
                    <a:pt x="1081" y="1"/>
                    <a:pt x="4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2717260" y="1095677"/>
              <a:ext cx="84282" cy="68340"/>
            </a:xfrm>
            <a:custGeom>
              <a:avLst/>
              <a:gdLst/>
              <a:ahLst/>
              <a:cxnLst/>
              <a:rect l="l" t="t" r="r" b="b"/>
              <a:pathLst>
                <a:path w="4404" h="3571" extrusionOk="0">
                  <a:moveTo>
                    <a:pt x="1" y="1"/>
                  </a:moveTo>
                  <a:lnTo>
                    <a:pt x="1568" y="3570"/>
                  </a:lnTo>
                  <a:cubicBezTo>
                    <a:pt x="1568" y="3570"/>
                    <a:pt x="4404" y="3570"/>
                    <a:pt x="4270" y="2102"/>
                  </a:cubicBezTo>
                  <a:lnTo>
                    <a:pt x="3070" y="5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2673223" y="1095677"/>
              <a:ext cx="74062" cy="89391"/>
            </a:xfrm>
            <a:custGeom>
              <a:avLst/>
              <a:gdLst/>
              <a:ahLst/>
              <a:cxnLst/>
              <a:rect l="l" t="t" r="r" b="b"/>
              <a:pathLst>
                <a:path w="3870" h="4671" extrusionOk="0">
                  <a:moveTo>
                    <a:pt x="2268" y="1"/>
                  </a:moveTo>
                  <a:lnTo>
                    <a:pt x="0" y="1802"/>
                  </a:lnTo>
                  <a:lnTo>
                    <a:pt x="1434" y="4671"/>
                  </a:lnTo>
                  <a:lnTo>
                    <a:pt x="3869" y="3570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2723652" y="2449118"/>
              <a:ext cx="116834" cy="123226"/>
            </a:xfrm>
            <a:custGeom>
              <a:avLst/>
              <a:gdLst/>
              <a:ahLst/>
              <a:cxnLst/>
              <a:rect l="l" t="t" r="r" b="b"/>
              <a:pathLst>
                <a:path w="6105" h="6439" extrusionOk="0">
                  <a:moveTo>
                    <a:pt x="5271" y="0"/>
                  </a:moveTo>
                  <a:lnTo>
                    <a:pt x="0" y="4837"/>
                  </a:lnTo>
                  <a:lnTo>
                    <a:pt x="1501" y="6438"/>
                  </a:lnTo>
                  <a:lnTo>
                    <a:pt x="6105" y="2068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2618946" y="2531471"/>
              <a:ext cx="128968" cy="40878"/>
            </a:xfrm>
            <a:custGeom>
              <a:avLst/>
              <a:gdLst/>
              <a:ahLst/>
              <a:cxnLst/>
              <a:rect l="l" t="t" r="r" b="b"/>
              <a:pathLst>
                <a:path w="6739" h="2136" extrusionOk="0">
                  <a:moveTo>
                    <a:pt x="1" y="0"/>
                  </a:moveTo>
                  <a:lnTo>
                    <a:pt x="334" y="2135"/>
                  </a:lnTo>
                  <a:lnTo>
                    <a:pt x="6439" y="2135"/>
                  </a:lnTo>
                  <a:lnTo>
                    <a:pt x="6739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2702083" y="635529"/>
              <a:ext cx="213728" cy="269284"/>
            </a:xfrm>
            <a:custGeom>
              <a:avLst/>
              <a:gdLst/>
              <a:ahLst/>
              <a:cxnLst/>
              <a:rect l="l" t="t" r="r" b="b"/>
              <a:pathLst>
                <a:path w="11168" h="14071" extrusionOk="0">
                  <a:moveTo>
                    <a:pt x="4491" y="1"/>
                  </a:moveTo>
                  <a:cubicBezTo>
                    <a:pt x="1801" y="1"/>
                    <a:pt x="1" y="2246"/>
                    <a:pt x="1161" y="5664"/>
                  </a:cubicBezTo>
                  <a:cubicBezTo>
                    <a:pt x="2395" y="9267"/>
                    <a:pt x="4930" y="14070"/>
                    <a:pt x="4930" y="14070"/>
                  </a:cubicBezTo>
                  <a:lnTo>
                    <a:pt x="11168" y="10601"/>
                  </a:lnTo>
                  <a:cubicBezTo>
                    <a:pt x="11168" y="10601"/>
                    <a:pt x="8199" y="460"/>
                    <a:pt x="5264" y="60"/>
                  </a:cubicBezTo>
                  <a:cubicBezTo>
                    <a:pt x="4999" y="20"/>
                    <a:pt x="4741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2578085" y="659012"/>
              <a:ext cx="47270" cy="51097"/>
            </a:xfrm>
            <a:custGeom>
              <a:avLst/>
              <a:gdLst/>
              <a:ahLst/>
              <a:cxnLst/>
              <a:rect l="l" t="t" r="r" b="b"/>
              <a:pathLst>
                <a:path w="2470" h="2670" extrusionOk="0">
                  <a:moveTo>
                    <a:pt x="1268" y="1"/>
                  </a:moveTo>
                  <a:lnTo>
                    <a:pt x="1" y="1335"/>
                  </a:lnTo>
                  <a:lnTo>
                    <a:pt x="601" y="2602"/>
                  </a:lnTo>
                  <a:lnTo>
                    <a:pt x="1602" y="2669"/>
                  </a:lnTo>
                  <a:lnTo>
                    <a:pt x="2469" y="1435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2542335" y="704332"/>
              <a:ext cx="67689" cy="372837"/>
            </a:xfrm>
            <a:custGeom>
              <a:avLst/>
              <a:gdLst/>
              <a:ahLst/>
              <a:cxnLst/>
              <a:rect l="l" t="t" r="r" b="b"/>
              <a:pathLst>
                <a:path w="3537" h="19482" extrusionOk="0">
                  <a:moveTo>
                    <a:pt x="2603" y="1"/>
                  </a:moveTo>
                  <a:cubicBezTo>
                    <a:pt x="2603" y="1"/>
                    <a:pt x="234" y="9841"/>
                    <a:pt x="134" y="11876"/>
                  </a:cubicBezTo>
                  <a:cubicBezTo>
                    <a:pt x="1" y="14711"/>
                    <a:pt x="1168" y="19482"/>
                    <a:pt x="1168" y="19482"/>
                  </a:cubicBezTo>
                  <a:cubicBezTo>
                    <a:pt x="1168" y="19482"/>
                    <a:pt x="2836" y="15512"/>
                    <a:pt x="3170" y="11809"/>
                  </a:cubicBezTo>
                  <a:cubicBezTo>
                    <a:pt x="3537" y="8073"/>
                    <a:pt x="3270" y="2102"/>
                    <a:pt x="34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2542335" y="704332"/>
              <a:ext cx="67689" cy="372837"/>
            </a:xfrm>
            <a:custGeom>
              <a:avLst/>
              <a:gdLst/>
              <a:ahLst/>
              <a:cxnLst/>
              <a:rect l="l" t="t" r="r" b="b"/>
              <a:pathLst>
                <a:path w="3537" h="19482" extrusionOk="0">
                  <a:moveTo>
                    <a:pt x="2603" y="1"/>
                  </a:moveTo>
                  <a:cubicBezTo>
                    <a:pt x="2603" y="1"/>
                    <a:pt x="234" y="9841"/>
                    <a:pt x="134" y="11876"/>
                  </a:cubicBezTo>
                  <a:cubicBezTo>
                    <a:pt x="1" y="14711"/>
                    <a:pt x="1168" y="19482"/>
                    <a:pt x="1168" y="19482"/>
                  </a:cubicBezTo>
                  <a:cubicBezTo>
                    <a:pt x="1168" y="19482"/>
                    <a:pt x="2836" y="15512"/>
                    <a:pt x="3170" y="11809"/>
                  </a:cubicBezTo>
                  <a:cubicBezTo>
                    <a:pt x="3537" y="8073"/>
                    <a:pt x="3270" y="2102"/>
                    <a:pt x="3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2602353" y="606017"/>
              <a:ext cx="114921" cy="101524"/>
            </a:xfrm>
            <a:custGeom>
              <a:avLst/>
              <a:gdLst/>
              <a:ahLst/>
              <a:cxnLst/>
              <a:rect l="l" t="t" r="r" b="b"/>
              <a:pathLst>
                <a:path w="6005" h="5305" extrusionOk="0">
                  <a:moveTo>
                    <a:pt x="4537" y="1"/>
                  </a:moveTo>
                  <a:cubicBezTo>
                    <a:pt x="4537" y="1"/>
                    <a:pt x="4370" y="1702"/>
                    <a:pt x="0" y="2770"/>
                  </a:cubicBezTo>
                  <a:cubicBezTo>
                    <a:pt x="467" y="3537"/>
                    <a:pt x="734" y="4404"/>
                    <a:pt x="801" y="5305"/>
                  </a:cubicBezTo>
                  <a:cubicBezTo>
                    <a:pt x="801" y="5305"/>
                    <a:pt x="6005" y="3470"/>
                    <a:pt x="5738" y="801"/>
                  </a:cubicBezTo>
                  <a:cubicBezTo>
                    <a:pt x="5738" y="801"/>
                    <a:pt x="5004" y="368"/>
                    <a:pt x="4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2537225" y="615606"/>
              <a:ext cx="65144" cy="88741"/>
            </a:xfrm>
            <a:custGeom>
              <a:avLst/>
              <a:gdLst/>
              <a:ahLst/>
              <a:cxnLst/>
              <a:rect l="l" t="t" r="r" b="b"/>
              <a:pathLst>
                <a:path w="3404" h="4637" extrusionOk="0">
                  <a:moveTo>
                    <a:pt x="2069" y="0"/>
                  </a:moveTo>
                  <a:lnTo>
                    <a:pt x="2069" y="0"/>
                  </a:lnTo>
                  <a:cubicBezTo>
                    <a:pt x="1602" y="100"/>
                    <a:pt x="1168" y="234"/>
                    <a:pt x="735" y="401"/>
                  </a:cubicBezTo>
                  <a:cubicBezTo>
                    <a:pt x="1" y="3069"/>
                    <a:pt x="2369" y="4637"/>
                    <a:pt x="2369" y="4637"/>
                  </a:cubicBezTo>
                  <a:cubicBezTo>
                    <a:pt x="2569" y="3803"/>
                    <a:pt x="2903" y="3002"/>
                    <a:pt x="3403" y="2269"/>
                  </a:cubicBezTo>
                  <a:cubicBezTo>
                    <a:pt x="1736" y="1702"/>
                    <a:pt x="2069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EB67731-C0DD-40F9-A1AE-5B0858984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29" y="2242134"/>
            <a:ext cx="7937198" cy="2602295"/>
          </a:xfrm>
        </p:spPr>
        <p:txBody>
          <a:bodyPr/>
          <a:lstStyle/>
          <a:p>
            <a:r>
              <a:rPr lang="en-US" sz="7200" dirty="0">
                <a:latin typeface="Montserrat ExtraBold" panose="00000900000000000000" pitchFamily="2" charset="0"/>
                <a:cs typeface="Poppins" panose="00000500000000000000" pitchFamily="2" charset="0"/>
              </a:rPr>
              <a:t>Scheduling Feasibility</a:t>
            </a:r>
            <a:endParaRPr lang="en-IN" sz="7200" dirty="0">
              <a:latin typeface="Montserrat ExtraBold" panose="000009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8" name="Google Shape;1118;p48">
            <a:extLst>
              <a:ext uri="{FF2B5EF4-FFF2-40B4-BE49-F238E27FC236}">
                <a16:creationId xmlns:a16="http://schemas.microsoft.com/office/drawing/2014/main" id="{765E84A7-88C6-415A-A3DE-BED4EA335BA8}"/>
              </a:ext>
            </a:extLst>
          </p:cNvPr>
          <p:cNvSpPr/>
          <p:nvPr/>
        </p:nvSpPr>
        <p:spPr>
          <a:xfrm>
            <a:off x="1472521" y="3306782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119;p48">
            <a:extLst>
              <a:ext uri="{FF2B5EF4-FFF2-40B4-BE49-F238E27FC236}">
                <a16:creationId xmlns:a16="http://schemas.microsoft.com/office/drawing/2014/main" id="{C56A41B5-1CE1-4232-9835-16CE9E63C58E}"/>
              </a:ext>
            </a:extLst>
          </p:cNvPr>
          <p:cNvSpPr txBox="1">
            <a:spLocks/>
          </p:cNvSpPr>
          <p:nvPr/>
        </p:nvSpPr>
        <p:spPr>
          <a:xfrm flipH="1">
            <a:off x="1433075" y="3368282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500" dirty="0">
                <a:solidFill>
                  <a:schemeClr val="bg1"/>
                </a:solidFill>
                <a:latin typeface="Montserrat ExtraBold" panose="00000900000000000000" pitchFamily="2" charset="0"/>
              </a:rPr>
              <a:t>05</a:t>
            </a:r>
          </a:p>
        </p:txBody>
      </p:sp>
      <p:sp>
        <p:nvSpPr>
          <p:cNvPr id="82" name="Google Shape;1349;p52">
            <a:extLst>
              <a:ext uri="{FF2B5EF4-FFF2-40B4-BE49-F238E27FC236}">
                <a16:creationId xmlns:a16="http://schemas.microsoft.com/office/drawing/2014/main" id="{B5C83EB5-A6FB-45E8-88A4-1399076CCCBB}"/>
              </a:ext>
            </a:extLst>
          </p:cNvPr>
          <p:cNvSpPr txBox="1">
            <a:spLocks/>
          </p:cNvSpPr>
          <p:nvPr/>
        </p:nvSpPr>
        <p:spPr>
          <a:xfrm>
            <a:off x="4572000" y="4758657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1"/>
                </a:solidFill>
              </a:rPr>
              <a:t>—Nikhil </a:t>
            </a:r>
            <a:r>
              <a:rPr lang="en-IN" sz="1600" dirty="0" err="1">
                <a:solidFill>
                  <a:schemeClr val="bg1"/>
                </a:solidFill>
              </a:rPr>
              <a:t>Lathiya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3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7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</a:t>
            </a:r>
            <a:r>
              <a:rPr lang="en" dirty="0"/>
              <a:t>cheduling Feasibility</a:t>
            </a:r>
            <a:endParaRPr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607A75D-43BE-4E36-B913-02683BA7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21136"/>
            <a:ext cx="8032803" cy="21012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 scheduling Feasibility study, we estimate the time necessary to complete the project.</a:t>
            </a:r>
          </a:p>
          <a:p>
            <a:pPr marL="139700" indent="0"/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We also consider the organization’s capabilities and determine weather that amount of time is available or not . </a:t>
            </a:r>
            <a:endParaRPr lang="en-IN" sz="2000" dirty="0"/>
          </a:p>
        </p:txBody>
      </p:sp>
      <p:sp>
        <p:nvSpPr>
          <p:cNvPr id="47" name="Google Shape;1349;p52">
            <a:extLst>
              <a:ext uri="{FF2B5EF4-FFF2-40B4-BE49-F238E27FC236}">
                <a16:creationId xmlns:a16="http://schemas.microsoft.com/office/drawing/2014/main" id="{CF38C5D6-7CF6-4D2F-A84B-986F210CEB3F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BC57D-7E2B-4C97-A329-4ACA030E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827" y="2980267"/>
            <a:ext cx="1667732" cy="15885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5"/>
          <p:cNvSpPr txBox="1">
            <a:spLocks noGrp="1"/>
          </p:cNvSpPr>
          <p:nvPr>
            <p:ph type="title"/>
          </p:nvPr>
        </p:nvSpPr>
        <p:spPr>
          <a:xfrm>
            <a:off x="647513" y="-100635"/>
            <a:ext cx="7690219" cy="23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I</a:t>
            </a:r>
            <a:r>
              <a:rPr lang="en" sz="6600" dirty="0"/>
              <a:t>mportance</a:t>
            </a:r>
            <a:br>
              <a:rPr lang="en" sz="6600" dirty="0"/>
            </a:br>
            <a:r>
              <a:rPr lang="en" sz="6600" dirty="0"/>
              <a:t>of Feasibility</a:t>
            </a:r>
            <a:endParaRPr sz="6600" dirty="0"/>
          </a:p>
        </p:txBody>
      </p:sp>
      <p:grpSp>
        <p:nvGrpSpPr>
          <p:cNvPr id="1439" name="Google Shape;1439;p55"/>
          <p:cNvGrpSpPr/>
          <p:nvPr/>
        </p:nvGrpSpPr>
        <p:grpSpPr>
          <a:xfrm>
            <a:off x="5283780" y="1735060"/>
            <a:ext cx="3674188" cy="3016853"/>
            <a:chOff x="5076952" y="1563358"/>
            <a:chExt cx="3674188" cy="3016853"/>
          </a:xfrm>
        </p:grpSpPr>
        <p:sp>
          <p:nvSpPr>
            <p:cNvPr id="1440" name="Google Shape;1440;p55"/>
            <p:cNvSpPr/>
            <p:nvPr/>
          </p:nvSpPr>
          <p:spPr>
            <a:xfrm>
              <a:off x="5076952" y="4365711"/>
              <a:ext cx="3674188" cy="214500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5764346" y="1956436"/>
              <a:ext cx="1668102" cy="1665103"/>
            </a:xfrm>
            <a:custGeom>
              <a:avLst/>
              <a:gdLst/>
              <a:ahLst/>
              <a:cxnLst/>
              <a:rect l="l" t="t" r="r" b="b"/>
              <a:pathLst>
                <a:path w="73420" h="73288" extrusionOk="0">
                  <a:moveTo>
                    <a:pt x="36360" y="0"/>
                  </a:moveTo>
                  <a:cubicBezTo>
                    <a:pt x="17513" y="134"/>
                    <a:pt x="1835" y="14544"/>
                    <a:pt x="134" y="33324"/>
                  </a:cubicBezTo>
                  <a:cubicBezTo>
                    <a:pt x="34" y="34492"/>
                    <a:pt x="0" y="35692"/>
                    <a:pt x="0" y="36927"/>
                  </a:cubicBezTo>
                  <a:cubicBezTo>
                    <a:pt x="133" y="57039"/>
                    <a:pt x="16479" y="73287"/>
                    <a:pt x="36586" y="73287"/>
                  </a:cubicBezTo>
                  <a:cubicBezTo>
                    <a:pt x="36688" y="73287"/>
                    <a:pt x="36791" y="73287"/>
                    <a:pt x="36893" y="73286"/>
                  </a:cubicBezTo>
                  <a:cubicBezTo>
                    <a:pt x="57108" y="73153"/>
                    <a:pt x="73419" y="56641"/>
                    <a:pt x="73286" y="36393"/>
                  </a:cubicBezTo>
                  <a:cubicBezTo>
                    <a:pt x="73253" y="35125"/>
                    <a:pt x="73186" y="33891"/>
                    <a:pt x="73052" y="32657"/>
                  </a:cubicBezTo>
                  <a:cubicBezTo>
                    <a:pt x="71551" y="19147"/>
                    <a:pt x="62712" y="7572"/>
                    <a:pt x="50103" y="2569"/>
                  </a:cubicBezTo>
                  <a:cubicBezTo>
                    <a:pt x="45933" y="901"/>
                    <a:pt x="41497" y="67"/>
                    <a:pt x="37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5764346" y="2708923"/>
              <a:ext cx="861724" cy="865587"/>
            </a:xfrm>
            <a:custGeom>
              <a:avLst/>
              <a:gdLst/>
              <a:ahLst/>
              <a:cxnLst/>
              <a:rect l="l" t="t" r="r" b="b"/>
              <a:pathLst>
                <a:path w="37928" h="38098" extrusionOk="0">
                  <a:moveTo>
                    <a:pt x="25320" y="30326"/>
                  </a:moveTo>
                  <a:lnTo>
                    <a:pt x="25320" y="30326"/>
                  </a:lnTo>
                  <a:cubicBezTo>
                    <a:pt x="24994" y="30503"/>
                    <a:pt x="24786" y="30881"/>
                    <a:pt x="24653" y="31290"/>
                  </a:cubicBezTo>
                  <a:lnTo>
                    <a:pt x="24653" y="31290"/>
                  </a:lnTo>
                  <a:cubicBezTo>
                    <a:pt x="24306" y="30582"/>
                    <a:pt x="24656" y="30358"/>
                    <a:pt x="25320" y="30326"/>
                  </a:cubicBezTo>
                  <a:close/>
                  <a:moveTo>
                    <a:pt x="25087" y="32146"/>
                  </a:moveTo>
                  <a:lnTo>
                    <a:pt x="24893" y="32807"/>
                  </a:lnTo>
                  <a:lnTo>
                    <a:pt x="24893" y="32807"/>
                  </a:lnTo>
                  <a:cubicBezTo>
                    <a:pt x="24946" y="32808"/>
                    <a:pt x="24999" y="32814"/>
                    <a:pt x="25052" y="32827"/>
                  </a:cubicBezTo>
                  <a:cubicBezTo>
                    <a:pt x="25196" y="32629"/>
                    <a:pt x="25174" y="32391"/>
                    <a:pt x="25087" y="32146"/>
                  </a:cubicBezTo>
                  <a:close/>
                  <a:moveTo>
                    <a:pt x="24889" y="32807"/>
                  </a:moveTo>
                  <a:cubicBezTo>
                    <a:pt x="24671" y="32807"/>
                    <a:pt x="24458" y="32914"/>
                    <a:pt x="24351" y="33128"/>
                  </a:cubicBezTo>
                  <a:cubicBezTo>
                    <a:pt x="24218" y="33361"/>
                    <a:pt x="24184" y="33661"/>
                    <a:pt x="24218" y="33928"/>
                  </a:cubicBezTo>
                  <a:cubicBezTo>
                    <a:pt x="24218" y="34128"/>
                    <a:pt x="24284" y="34294"/>
                    <a:pt x="24416" y="34427"/>
                  </a:cubicBezTo>
                  <a:lnTo>
                    <a:pt x="24416" y="34427"/>
                  </a:lnTo>
                  <a:lnTo>
                    <a:pt x="24893" y="32807"/>
                  </a:lnTo>
                  <a:lnTo>
                    <a:pt x="24893" y="32807"/>
                  </a:lnTo>
                  <a:cubicBezTo>
                    <a:pt x="24891" y="32807"/>
                    <a:pt x="24890" y="32807"/>
                    <a:pt x="24889" y="32807"/>
                  </a:cubicBezTo>
                  <a:close/>
                  <a:moveTo>
                    <a:pt x="825" y="0"/>
                  </a:moveTo>
                  <a:cubicBezTo>
                    <a:pt x="637" y="0"/>
                    <a:pt x="440" y="41"/>
                    <a:pt x="234" y="137"/>
                  </a:cubicBezTo>
                  <a:cubicBezTo>
                    <a:pt x="200" y="137"/>
                    <a:pt x="167" y="171"/>
                    <a:pt x="134" y="204"/>
                  </a:cubicBezTo>
                  <a:cubicBezTo>
                    <a:pt x="34" y="1372"/>
                    <a:pt x="0" y="2572"/>
                    <a:pt x="0" y="3807"/>
                  </a:cubicBezTo>
                  <a:cubicBezTo>
                    <a:pt x="100" y="19251"/>
                    <a:pt x="9874" y="32961"/>
                    <a:pt x="24451" y="38098"/>
                  </a:cubicBezTo>
                  <a:cubicBezTo>
                    <a:pt x="24968" y="37208"/>
                    <a:pt x="25114" y="35946"/>
                    <a:pt x="24336" y="35230"/>
                  </a:cubicBezTo>
                  <a:lnTo>
                    <a:pt x="24336" y="35230"/>
                  </a:lnTo>
                  <a:cubicBezTo>
                    <a:pt x="24577" y="35076"/>
                    <a:pt x="24784" y="34842"/>
                    <a:pt x="24651" y="34629"/>
                  </a:cubicBezTo>
                  <a:cubicBezTo>
                    <a:pt x="24585" y="34562"/>
                    <a:pt x="24518" y="34495"/>
                    <a:pt x="24418" y="34429"/>
                  </a:cubicBezTo>
                  <a:cubicBezTo>
                    <a:pt x="24417" y="34428"/>
                    <a:pt x="24417" y="34428"/>
                    <a:pt x="24416" y="34427"/>
                  </a:cubicBezTo>
                  <a:lnTo>
                    <a:pt x="24416" y="34427"/>
                  </a:lnTo>
                  <a:lnTo>
                    <a:pt x="24211" y="35126"/>
                  </a:lnTo>
                  <a:lnTo>
                    <a:pt x="24211" y="35126"/>
                  </a:lnTo>
                  <a:cubicBezTo>
                    <a:pt x="24114" y="35052"/>
                    <a:pt x="24005" y="34986"/>
                    <a:pt x="23884" y="34929"/>
                  </a:cubicBezTo>
                  <a:cubicBezTo>
                    <a:pt x="24084" y="33928"/>
                    <a:pt x="24318" y="32861"/>
                    <a:pt x="24518" y="31827"/>
                  </a:cubicBezTo>
                  <a:cubicBezTo>
                    <a:pt x="24551" y="31651"/>
                    <a:pt x="24595" y="31468"/>
                    <a:pt x="24653" y="31290"/>
                  </a:cubicBezTo>
                  <a:lnTo>
                    <a:pt x="24653" y="31290"/>
                  </a:lnTo>
                  <a:cubicBezTo>
                    <a:pt x="24689" y="31363"/>
                    <a:pt x="24733" y="31442"/>
                    <a:pt x="24785" y="31527"/>
                  </a:cubicBezTo>
                  <a:cubicBezTo>
                    <a:pt x="24892" y="31726"/>
                    <a:pt x="25013" y="31939"/>
                    <a:pt x="25087" y="32146"/>
                  </a:cubicBezTo>
                  <a:lnTo>
                    <a:pt x="25087" y="32146"/>
                  </a:lnTo>
                  <a:lnTo>
                    <a:pt x="25623" y="30324"/>
                  </a:lnTo>
                  <a:lnTo>
                    <a:pt x="25623" y="30324"/>
                  </a:lnTo>
                  <a:cubicBezTo>
                    <a:pt x="25581" y="30323"/>
                    <a:pt x="25540" y="30322"/>
                    <a:pt x="25500" y="30322"/>
                  </a:cubicBezTo>
                  <a:cubicBezTo>
                    <a:pt x="25437" y="30322"/>
                    <a:pt x="25377" y="30324"/>
                    <a:pt x="25320" y="30326"/>
                  </a:cubicBezTo>
                  <a:lnTo>
                    <a:pt x="25320" y="30326"/>
                  </a:lnTo>
                  <a:cubicBezTo>
                    <a:pt x="25419" y="30272"/>
                    <a:pt x="25529" y="30237"/>
                    <a:pt x="25652" y="30226"/>
                  </a:cubicBezTo>
                  <a:lnTo>
                    <a:pt x="25652" y="30226"/>
                  </a:lnTo>
                  <a:lnTo>
                    <a:pt x="25623" y="30324"/>
                  </a:lnTo>
                  <a:lnTo>
                    <a:pt x="25623" y="30324"/>
                  </a:lnTo>
                  <a:cubicBezTo>
                    <a:pt x="25644" y="30324"/>
                    <a:pt x="25664" y="30325"/>
                    <a:pt x="25685" y="30326"/>
                  </a:cubicBezTo>
                  <a:cubicBezTo>
                    <a:pt x="26029" y="30354"/>
                    <a:pt x="26446" y="30580"/>
                    <a:pt x="26811" y="30580"/>
                  </a:cubicBezTo>
                  <a:cubicBezTo>
                    <a:pt x="26871" y="30580"/>
                    <a:pt x="26930" y="30573"/>
                    <a:pt x="26986" y="30559"/>
                  </a:cubicBezTo>
                  <a:cubicBezTo>
                    <a:pt x="27217" y="30493"/>
                    <a:pt x="28455" y="29452"/>
                    <a:pt x="28069" y="29201"/>
                  </a:cubicBezTo>
                  <a:lnTo>
                    <a:pt x="28069" y="29201"/>
                  </a:lnTo>
                  <a:cubicBezTo>
                    <a:pt x="28316" y="29345"/>
                    <a:pt x="28598" y="29417"/>
                    <a:pt x="28889" y="29417"/>
                  </a:cubicBezTo>
                  <a:cubicBezTo>
                    <a:pt x="28988" y="29417"/>
                    <a:pt x="29088" y="29408"/>
                    <a:pt x="29188" y="29392"/>
                  </a:cubicBezTo>
                  <a:cubicBezTo>
                    <a:pt x="29355" y="29358"/>
                    <a:pt x="29488" y="29292"/>
                    <a:pt x="29588" y="29158"/>
                  </a:cubicBezTo>
                  <a:cubicBezTo>
                    <a:pt x="29688" y="29025"/>
                    <a:pt x="29655" y="28825"/>
                    <a:pt x="29488" y="28725"/>
                  </a:cubicBezTo>
                  <a:cubicBezTo>
                    <a:pt x="28587" y="28424"/>
                    <a:pt x="28220" y="27724"/>
                    <a:pt x="27286" y="27424"/>
                  </a:cubicBezTo>
                  <a:cubicBezTo>
                    <a:pt x="26433" y="27139"/>
                    <a:pt x="25009" y="26585"/>
                    <a:pt x="24068" y="26585"/>
                  </a:cubicBezTo>
                  <a:cubicBezTo>
                    <a:pt x="24016" y="26585"/>
                    <a:pt x="23966" y="26586"/>
                    <a:pt x="23917" y="26590"/>
                  </a:cubicBezTo>
                  <a:cubicBezTo>
                    <a:pt x="23713" y="26608"/>
                    <a:pt x="23478" y="26658"/>
                    <a:pt x="23257" y="26658"/>
                  </a:cubicBezTo>
                  <a:cubicBezTo>
                    <a:pt x="23082" y="26658"/>
                    <a:pt x="22916" y="26626"/>
                    <a:pt x="22783" y="26523"/>
                  </a:cubicBezTo>
                  <a:cubicBezTo>
                    <a:pt x="22683" y="26390"/>
                    <a:pt x="22550" y="26223"/>
                    <a:pt x="22483" y="26023"/>
                  </a:cubicBezTo>
                  <a:cubicBezTo>
                    <a:pt x="22283" y="25756"/>
                    <a:pt x="22016" y="25522"/>
                    <a:pt x="21682" y="25355"/>
                  </a:cubicBezTo>
                  <a:lnTo>
                    <a:pt x="20682" y="24722"/>
                  </a:lnTo>
                  <a:cubicBezTo>
                    <a:pt x="20648" y="24421"/>
                    <a:pt x="20648" y="24121"/>
                    <a:pt x="20682" y="23821"/>
                  </a:cubicBezTo>
                  <a:cubicBezTo>
                    <a:pt x="20749" y="23813"/>
                    <a:pt x="20816" y="23808"/>
                    <a:pt x="20883" y="23808"/>
                  </a:cubicBezTo>
                  <a:cubicBezTo>
                    <a:pt x="21347" y="23808"/>
                    <a:pt x="21795" y="24009"/>
                    <a:pt x="22116" y="24388"/>
                  </a:cubicBezTo>
                  <a:cubicBezTo>
                    <a:pt x="22483" y="24855"/>
                    <a:pt x="22717" y="25589"/>
                    <a:pt x="23317" y="25689"/>
                  </a:cubicBezTo>
                  <a:cubicBezTo>
                    <a:pt x="23366" y="25696"/>
                    <a:pt x="23416" y="25699"/>
                    <a:pt x="23465" y="25699"/>
                  </a:cubicBezTo>
                  <a:cubicBezTo>
                    <a:pt x="23599" y="25699"/>
                    <a:pt x="23730" y="25679"/>
                    <a:pt x="23853" y="25679"/>
                  </a:cubicBezTo>
                  <a:cubicBezTo>
                    <a:pt x="23898" y="25679"/>
                    <a:pt x="23942" y="25682"/>
                    <a:pt x="23984" y="25689"/>
                  </a:cubicBezTo>
                  <a:cubicBezTo>
                    <a:pt x="24409" y="25717"/>
                    <a:pt x="24786" y="26058"/>
                    <a:pt x="25176" y="26058"/>
                  </a:cubicBezTo>
                  <a:cubicBezTo>
                    <a:pt x="25245" y="26058"/>
                    <a:pt x="25315" y="26048"/>
                    <a:pt x="25385" y="26023"/>
                  </a:cubicBezTo>
                  <a:cubicBezTo>
                    <a:pt x="25652" y="25889"/>
                    <a:pt x="25819" y="25656"/>
                    <a:pt x="25819" y="25355"/>
                  </a:cubicBezTo>
                  <a:cubicBezTo>
                    <a:pt x="25952" y="24321"/>
                    <a:pt x="25785" y="24388"/>
                    <a:pt x="26719" y="23654"/>
                  </a:cubicBezTo>
                  <a:cubicBezTo>
                    <a:pt x="27353" y="23187"/>
                    <a:pt x="27920" y="22387"/>
                    <a:pt x="27553" y="21686"/>
                  </a:cubicBezTo>
                  <a:lnTo>
                    <a:pt x="27553" y="21686"/>
                  </a:lnTo>
                  <a:cubicBezTo>
                    <a:pt x="27950" y="21762"/>
                    <a:pt x="28626" y="22030"/>
                    <a:pt x="29167" y="22030"/>
                  </a:cubicBezTo>
                  <a:cubicBezTo>
                    <a:pt x="29581" y="22030"/>
                    <a:pt x="29916" y="21873"/>
                    <a:pt x="29988" y="21353"/>
                  </a:cubicBezTo>
                  <a:cubicBezTo>
                    <a:pt x="30055" y="20919"/>
                    <a:pt x="29888" y="20519"/>
                    <a:pt x="29988" y="20052"/>
                  </a:cubicBezTo>
                  <a:cubicBezTo>
                    <a:pt x="30088" y="19585"/>
                    <a:pt x="30455" y="19184"/>
                    <a:pt x="30455" y="18684"/>
                  </a:cubicBezTo>
                  <a:cubicBezTo>
                    <a:pt x="30455" y="17650"/>
                    <a:pt x="29688" y="17517"/>
                    <a:pt x="30189" y="16349"/>
                  </a:cubicBezTo>
                  <a:cubicBezTo>
                    <a:pt x="30346" y="16003"/>
                    <a:pt x="30592" y="15273"/>
                    <a:pt x="31066" y="15273"/>
                  </a:cubicBezTo>
                  <a:cubicBezTo>
                    <a:pt x="31095" y="15273"/>
                    <a:pt x="31125" y="15276"/>
                    <a:pt x="31156" y="15282"/>
                  </a:cubicBezTo>
                  <a:cubicBezTo>
                    <a:pt x="31356" y="15348"/>
                    <a:pt x="31489" y="15515"/>
                    <a:pt x="31690" y="15548"/>
                  </a:cubicBezTo>
                  <a:cubicBezTo>
                    <a:pt x="31740" y="15564"/>
                    <a:pt x="31788" y="15571"/>
                    <a:pt x="31835" y="15571"/>
                  </a:cubicBezTo>
                  <a:cubicBezTo>
                    <a:pt x="32294" y="15571"/>
                    <a:pt x="32643" y="14902"/>
                    <a:pt x="33157" y="14781"/>
                  </a:cubicBezTo>
                  <a:cubicBezTo>
                    <a:pt x="33192" y="14777"/>
                    <a:pt x="33226" y="14774"/>
                    <a:pt x="33259" y="14774"/>
                  </a:cubicBezTo>
                  <a:cubicBezTo>
                    <a:pt x="33711" y="14774"/>
                    <a:pt x="34053" y="15180"/>
                    <a:pt x="33991" y="15615"/>
                  </a:cubicBezTo>
                  <a:cubicBezTo>
                    <a:pt x="34127" y="15645"/>
                    <a:pt x="34250" y="15658"/>
                    <a:pt x="34364" y="15658"/>
                  </a:cubicBezTo>
                  <a:cubicBezTo>
                    <a:pt x="35535" y="15658"/>
                    <a:pt x="35626" y="14212"/>
                    <a:pt x="36660" y="13847"/>
                  </a:cubicBezTo>
                  <a:cubicBezTo>
                    <a:pt x="36927" y="13781"/>
                    <a:pt x="37160" y="13781"/>
                    <a:pt x="37427" y="13714"/>
                  </a:cubicBezTo>
                  <a:cubicBezTo>
                    <a:pt x="37661" y="13647"/>
                    <a:pt x="37861" y="13447"/>
                    <a:pt x="37927" y="13213"/>
                  </a:cubicBezTo>
                  <a:lnTo>
                    <a:pt x="36827" y="12446"/>
                  </a:lnTo>
                  <a:cubicBezTo>
                    <a:pt x="36626" y="12279"/>
                    <a:pt x="36360" y="12079"/>
                    <a:pt x="36426" y="11779"/>
                  </a:cubicBezTo>
                  <a:cubicBezTo>
                    <a:pt x="36493" y="11646"/>
                    <a:pt x="36560" y="11512"/>
                    <a:pt x="36660" y="11412"/>
                  </a:cubicBezTo>
                  <a:cubicBezTo>
                    <a:pt x="36893" y="11179"/>
                    <a:pt x="36927" y="10845"/>
                    <a:pt x="36793" y="10578"/>
                  </a:cubicBezTo>
                  <a:cubicBezTo>
                    <a:pt x="36702" y="10431"/>
                    <a:pt x="36549" y="10355"/>
                    <a:pt x="36398" y="10355"/>
                  </a:cubicBezTo>
                  <a:cubicBezTo>
                    <a:pt x="36273" y="10355"/>
                    <a:pt x="36149" y="10406"/>
                    <a:pt x="36059" y="10512"/>
                  </a:cubicBezTo>
                  <a:cubicBezTo>
                    <a:pt x="35926" y="10778"/>
                    <a:pt x="36126" y="11179"/>
                    <a:pt x="35959" y="11345"/>
                  </a:cubicBezTo>
                  <a:cubicBezTo>
                    <a:pt x="35896" y="11441"/>
                    <a:pt x="35786" y="11483"/>
                    <a:pt x="35668" y="11483"/>
                  </a:cubicBezTo>
                  <a:cubicBezTo>
                    <a:pt x="35538" y="11483"/>
                    <a:pt x="35397" y="11433"/>
                    <a:pt x="35292" y="11345"/>
                  </a:cubicBezTo>
                  <a:cubicBezTo>
                    <a:pt x="35092" y="11179"/>
                    <a:pt x="34892" y="11045"/>
                    <a:pt x="34692" y="10912"/>
                  </a:cubicBezTo>
                  <a:cubicBezTo>
                    <a:pt x="34555" y="10848"/>
                    <a:pt x="34406" y="10829"/>
                    <a:pt x="34252" y="10829"/>
                  </a:cubicBezTo>
                  <a:cubicBezTo>
                    <a:pt x="34027" y="10829"/>
                    <a:pt x="33793" y="10870"/>
                    <a:pt x="33575" y="10870"/>
                  </a:cubicBezTo>
                  <a:cubicBezTo>
                    <a:pt x="33398" y="10870"/>
                    <a:pt x="33232" y="10843"/>
                    <a:pt x="33091" y="10745"/>
                  </a:cubicBezTo>
                  <a:cubicBezTo>
                    <a:pt x="32924" y="10612"/>
                    <a:pt x="32790" y="10445"/>
                    <a:pt x="32624" y="10345"/>
                  </a:cubicBezTo>
                  <a:cubicBezTo>
                    <a:pt x="32536" y="10297"/>
                    <a:pt x="32445" y="10276"/>
                    <a:pt x="32355" y="10276"/>
                  </a:cubicBezTo>
                  <a:cubicBezTo>
                    <a:pt x="32001" y="10276"/>
                    <a:pt x="31656" y="10606"/>
                    <a:pt x="31523" y="10979"/>
                  </a:cubicBezTo>
                  <a:cubicBezTo>
                    <a:pt x="31356" y="11446"/>
                    <a:pt x="31356" y="11979"/>
                    <a:pt x="31123" y="12413"/>
                  </a:cubicBezTo>
                  <a:cubicBezTo>
                    <a:pt x="31056" y="12546"/>
                    <a:pt x="30956" y="12680"/>
                    <a:pt x="30789" y="12746"/>
                  </a:cubicBezTo>
                  <a:cubicBezTo>
                    <a:pt x="30685" y="12790"/>
                    <a:pt x="30585" y="12810"/>
                    <a:pt x="30490" y="12810"/>
                  </a:cubicBezTo>
                  <a:cubicBezTo>
                    <a:pt x="29120" y="12810"/>
                    <a:pt x="28645" y="8596"/>
                    <a:pt x="28521" y="7910"/>
                  </a:cubicBezTo>
                  <a:cubicBezTo>
                    <a:pt x="28421" y="7309"/>
                    <a:pt x="28087" y="6442"/>
                    <a:pt x="27520" y="6108"/>
                  </a:cubicBezTo>
                  <a:cubicBezTo>
                    <a:pt x="27327" y="6005"/>
                    <a:pt x="27036" y="5908"/>
                    <a:pt x="26781" y="5908"/>
                  </a:cubicBezTo>
                  <a:cubicBezTo>
                    <a:pt x="26461" y="5908"/>
                    <a:pt x="26197" y="6060"/>
                    <a:pt x="26252" y="6542"/>
                  </a:cubicBezTo>
                  <a:cubicBezTo>
                    <a:pt x="26252" y="6742"/>
                    <a:pt x="26352" y="6976"/>
                    <a:pt x="26252" y="7176"/>
                  </a:cubicBezTo>
                  <a:cubicBezTo>
                    <a:pt x="26186" y="7243"/>
                    <a:pt x="26086" y="7309"/>
                    <a:pt x="25986" y="7343"/>
                  </a:cubicBezTo>
                  <a:cubicBezTo>
                    <a:pt x="25826" y="7394"/>
                    <a:pt x="25663" y="7418"/>
                    <a:pt x="25503" y="7418"/>
                  </a:cubicBezTo>
                  <a:cubicBezTo>
                    <a:pt x="24829" y="7418"/>
                    <a:pt x="24200" y="6989"/>
                    <a:pt x="23984" y="6342"/>
                  </a:cubicBezTo>
                  <a:cubicBezTo>
                    <a:pt x="23884" y="6108"/>
                    <a:pt x="23917" y="5841"/>
                    <a:pt x="24084" y="5675"/>
                  </a:cubicBezTo>
                  <a:cubicBezTo>
                    <a:pt x="24251" y="5575"/>
                    <a:pt x="24384" y="5508"/>
                    <a:pt x="24551" y="5475"/>
                  </a:cubicBezTo>
                  <a:cubicBezTo>
                    <a:pt x="24685" y="5408"/>
                    <a:pt x="24751" y="5174"/>
                    <a:pt x="24618" y="5074"/>
                  </a:cubicBezTo>
                  <a:lnTo>
                    <a:pt x="24618" y="5074"/>
                  </a:lnTo>
                  <a:cubicBezTo>
                    <a:pt x="24574" y="5077"/>
                    <a:pt x="24528" y="5079"/>
                    <a:pt x="24481" y="5079"/>
                  </a:cubicBezTo>
                  <a:cubicBezTo>
                    <a:pt x="24030" y="5079"/>
                    <a:pt x="23481" y="4927"/>
                    <a:pt x="23450" y="4474"/>
                  </a:cubicBezTo>
                  <a:cubicBezTo>
                    <a:pt x="23484" y="4340"/>
                    <a:pt x="23484" y="4174"/>
                    <a:pt x="23450" y="4040"/>
                  </a:cubicBezTo>
                  <a:cubicBezTo>
                    <a:pt x="23417" y="3907"/>
                    <a:pt x="23317" y="3807"/>
                    <a:pt x="23184" y="3707"/>
                  </a:cubicBezTo>
                  <a:cubicBezTo>
                    <a:pt x="22316" y="2939"/>
                    <a:pt x="21449" y="2139"/>
                    <a:pt x="20648" y="1305"/>
                  </a:cubicBezTo>
                  <a:cubicBezTo>
                    <a:pt x="20582" y="1538"/>
                    <a:pt x="20415" y="1572"/>
                    <a:pt x="20148" y="1572"/>
                  </a:cubicBezTo>
                  <a:lnTo>
                    <a:pt x="19981" y="4907"/>
                  </a:lnTo>
                  <a:cubicBezTo>
                    <a:pt x="19739" y="4964"/>
                    <a:pt x="19493" y="4991"/>
                    <a:pt x="19250" y="4991"/>
                  </a:cubicBezTo>
                  <a:cubicBezTo>
                    <a:pt x="18623" y="4991"/>
                    <a:pt x="18008" y="4810"/>
                    <a:pt x="17479" y="4474"/>
                  </a:cubicBezTo>
                  <a:cubicBezTo>
                    <a:pt x="17362" y="4403"/>
                    <a:pt x="17227" y="4332"/>
                    <a:pt x="17111" y="4332"/>
                  </a:cubicBezTo>
                  <a:cubicBezTo>
                    <a:pt x="17063" y="4332"/>
                    <a:pt x="17018" y="4344"/>
                    <a:pt x="16979" y="4374"/>
                  </a:cubicBezTo>
                  <a:cubicBezTo>
                    <a:pt x="16912" y="4440"/>
                    <a:pt x="16846" y="4507"/>
                    <a:pt x="16846" y="4607"/>
                  </a:cubicBezTo>
                  <a:cubicBezTo>
                    <a:pt x="16760" y="4737"/>
                    <a:pt x="16604" y="4810"/>
                    <a:pt x="16441" y="4810"/>
                  </a:cubicBezTo>
                  <a:cubicBezTo>
                    <a:pt x="16352" y="4810"/>
                    <a:pt x="16261" y="4788"/>
                    <a:pt x="16179" y="4741"/>
                  </a:cubicBezTo>
                  <a:cubicBezTo>
                    <a:pt x="16212" y="4207"/>
                    <a:pt x="16646" y="3773"/>
                    <a:pt x="16979" y="3340"/>
                  </a:cubicBezTo>
                  <a:cubicBezTo>
                    <a:pt x="17313" y="2906"/>
                    <a:pt x="17613" y="2306"/>
                    <a:pt x="17346" y="1805"/>
                  </a:cubicBezTo>
                  <a:cubicBezTo>
                    <a:pt x="17313" y="1739"/>
                    <a:pt x="17279" y="1672"/>
                    <a:pt x="17213" y="1638"/>
                  </a:cubicBezTo>
                  <a:cubicBezTo>
                    <a:pt x="17143" y="1586"/>
                    <a:pt x="17066" y="1563"/>
                    <a:pt x="16987" y="1563"/>
                  </a:cubicBezTo>
                  <a:cubicBezTo>
                    <a:pt x="16767" y="1563"/>
                    <a:pt x="16535" y="1742"/>
                    <a:pt x="16412" y="1939"/>
                  </a:cubicBezTo>
                  <a:cubicBezTo>
                    <a:pt x="16245" y="2206"/>
                    <a:pt x="16112" y="2572"/>
                    <a:pt x="15845" y="2739"/>
                  </a:cubicBezTo>
                  <a:cubicBezTo>
                    <a:pt x="15748" y="2788"/>
                    <a:pt x="15644" y="2811"/>
                    <a:pt x="15542" y="2811"/>
                  </a:cubicBezTo>
                  <a:cubicBezTo>
                    <a:pt x="15295" y="2811"/>
                    <a:pt x="15053" y="2675"/>
                    <a:pt x="14911" y="2439"/>
                  </a:cubicBezTo>
                  <a:cubicBezTo>
                    <a:pt x="14844" y="2206"/>
                    <a:pt x="14811" y="1939"/>
                    <a:pt x="14811" y="1672"/>
                  </a:cubicBezTo>
                  <a:cubicBezTo>
                    <a:pt x="14779" y="1450"/>
                    <a:pt x="14628" y="1169"/>
                    <a:pt x="14384" y="1169"/>
                  </a:cubicBezTo>
                  <a:cubicBezTo>
                    <a:pt x="14371" y="1169"/>
                    <a:pt x="14358" y="1170"/>
                    <a:pt x="14344" y="1171"/>
                  </a:cubicBezTo>
                  <a:cubicBezTo>
                    <a:pt x="13977" y="1238"/>
                    <a:pt x="13944" y="1805"/>
                    <a:pt x="13577" y="1939"/>
                  </a:cubicBezTo>
                  <a:cubicBezTo>
                    <a:pt x="13526" y="1964"/>
                    <a:pt x="13475" y="1976"/>
                    <a:pt x="13426" y="1976"/>
                  </a:cubicBezTo>
                  <a:cubicBezTo>
                    <a:pt x="13152" y="1976"/>
                    <a:pt x="12902" y="1626"/>
                    <a:pt x="12676" y="1372"/>
                  </a:cubicBezTo>
                  <a:cubicBezTo>
                    <a:pt x="11909" y="438"/>
                    <a:pt x="10608" y="1138"/>
                    <a:pt x="10074" y="4"/>
                  </a:cubicBezTo>
                  <a:cubicBezTo>
                    <a:pt x="9974" y="504"/>
                    <a:pt x="9807" y="1005"/>
                    <a:pt x="9574" y="1472"/>
                  </a:cubicBezTo>
                  <a:cubicBezTo>
                    <a:pt x="9307" y="1972"/>
                    <a:pt x="8840" y="2306"/>
                    <a:pt x="8306" y="2406"/>
                  </a:cubicBezTo>
                  <a:cubicBezTo>
                    <a:pt x="8228" y="2418"/>
                    <a:pt x="8149" y="2422"/>
                    <a:pt x="8069" y="2422"/>
                  </a:cubicBezTo>
                  <a:cubicBezTo>
                    <a:pt x="7841" y="2422"/>
                    <a:pt x="7607" y="2386"/>
                    <a:pt x="7376" y="2386"/>
                  </a:cubicBezTo>
                  <a:cubicBezTo>
                    <a:pt x="7239" y="2386"/>
                    <a:pt x="7104" y="2398"/>
                    <a:pt x="6972" y="2439"/>
                  </a:cubicBezTo>
                  <a:cubicBezTo>
                    <a:pt x="6572" y="2606"/>
                    <a:pt x="6238" y="2973"/>
                    <a:pt x="6105" y="3406"/>
                  </a:cubicBezTo>
                  <a:cubicBezTo>
                    <a:pt x="5971" y="3807"/>
                    <a:pt x="5905" y="4274"/>
                    <a:pt x="5771" y="4674"/>
                  </a:cubicBezTo>
                  <a:cubicBezTo>
                    <a:pt x="5717" y="4810"/>
                    <a:pt x="5596" y="4968"/>
                    <a:pt x="5481" y="4968"/>
                  </a:cubicBezTo>
                  <a:cubicBezTo>
                    <a:pt x="5455" y="4968"/>
                    <a:pt x="5429" y="4959"/>
                    <a:pt x="5404" y="4941"/>
                  </a:cubicBezTo>
                  <a:cubicBezTo>
                    <a:pt x="5371" y="4907"/>
                    <a:pt x="5337" y="4841"/>
                    <a:pt x="5304" y="4741"/>
                  </a:cubicBezTo>
                  <a:cubicBezTo>
                    <a:pt x="5104" y="3807"/>
                    <a:pt x="5071" y="2839"/>
                    <a:pt x="5171" y="1872"/>
                  </a:cubicBezTo>
                  <a:lnTo>
                    <a:pt x="5171" y="1872"/>
                  </a:lnTo>
                  <a:cubicBezTo>
                    <a:pt x="5167" y="1909"/>
                    <a:pt x="5130" y="1925"/>
                    <a:pt x="5068" y="1925"/>
                  </a:cubicBezTo>
                  <a:cubicBezTo>
                    <a:pt x="4628" y="1925"/>
                    <a:pt x="2915" y="1093"/>
                    <a:pt x="2769" y="1005"/>
                  </a:cubicBezTo>
                  <a:cubicBezTo>
                    <a:pt x="2160" y="608"/>
                    <a:pt x="1551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6553298" y="2014781"/>
              <a:ext cx="870062" cy="736673"/>
            </a:xfrm>
            <a:custGeom>
              <a:avLst/>
              <a:gdLst/>
              <a:ahLst/>
              <a:cxnLst/>
              <a:rect l="l" t="t" r="r" b="b"/>
              <a:pathLst>
                <a:path w="38295" h="32424" extrusionOk="0">
                  <a:moveTo>
                    <a:pt x="22868" y="18746"/>
                  </a:moveTo>
                  <a:lnTo>
                    <a:pt x="22868" y="18746"/>
                  </a:lnTo>
                  <a:cubicBezTo>
                    <a:pt x="22866" y="18787"/>
                    <a:pt x="22864" y="18829"/>
                    <a:pt x="22863" y="18870"/>
                  </a:cubicBezTo>
                  <a:lnTo>
                    <a:pt x="22863" y="18870"/>
                  </a:lnTo>
                  <a:lnTo>
                    <a:pt x="22983" y="18814"/>
                  </a:lnTo>
                  <a:cubicBezTo>
                    <a:pt x="22947" y="18786"/>
                    <a:pt x="22908" y="18763"/>
                    <a:pt x="22868" y="18746"/>
                  </a:cubicBezTo>
                  <a:close/>
                  <a:moveTo>
                    <a:pt x="15378" y="1"/>
                  </a:moveTo>
                  <a:cubicBezTo>
                    <a:pt x="15078" y="534"/>
                    <a:pt x="14744" y="1068"/>
                    <a:pt x="14344" y="1535"/>
                  </a:cubicBezTo>
                  <a:cubicBezTo>
                    <a:pt x="13543" y="2369"/>
                    <a:pt x="12175" y="3103"/>
                    <a:pt x="12276" y="4437"/>
                  </a:cubicBezTo>
                  <a:cubicBezTo>
                    <a:pt x="12309" y="4637"/>
                    <a:pt x="13910" y="7540"/>
                    <a:pt x="13210" y="7540"/>
                  </a:cubicBezTo>
                  <a:cubicBezTo>
                    <a:pt x="13165" y="7536"/>
                    <a:pt x="13121" y="7534"/>
                    <a:pt x="13076" y="7534"/>
                  </a:cubicBezTo>
                  <a:cubicBezTo>
                    <a:pt x="12682" y="7534"/>
                    <a:pt x="12271" y="7663"/>
                    <a:pt x="11942" y="7873"/>
                  </a:cubicBezTo>
                  <a:cubicBezTo>
                    <a:pt x="11842" y="7973"/>
                    <a:pt x="11775" y="8107"/>
                    <a:pt x="11642" y="8173"/>
                  </a:cubicBezTo>
                  <a:cubicBezTo>
                    <a:pt x="11468" y="8300"/>
                    <a:pt x="11264" y="8336"/>
                    <a:pt x="11049" y="8336"/>
                  </a:cubicBezTo>
                  <a:cubicBezTo>
                    <a:pt x="10809" y="8336"/>
                    <a:pt x="10553" y="8291"/>
                    <a:pt x="10307" y="8273"/>
                  </a:cubicBezTo>
                  <a:cubicBezTo>
                    <a:pt x="10283" y="8271"/>
                    <a:pt x="10258" y="8271"/>
                    <a:pt x="10233" y="8271"/>
                  </a:cubicBezTo>
                  <a:cubicBezTo>
                    <a:pt x="9808" y="8271"/>
                    <a:pt x="9279" y="8531"/>
                    <a:pt x="9373" y="8941"/>
                  </a:cubicBezTo>
                  <a:cubicBezTo>
                    <a:pt x="9474" y="9274"/>
                    <a:pt x="9874" y="9541"/>
                    <a:pt x="9707" y="9841"/>
                  </a:cubicBezTo>
                  <a:cubicBezTo>
                    <a:pt x="9640" y="9941"/>
                    <a:pt x="9474" y="9975"/>
                    <a:pt x="9407" y="10108"/>
                  </a:cubicBezTo>
                  <a:cubicBezTo>
                    <a:pt x="9207" y="10308"/>
                    <a:pt x="9440" y="10675"/>
                    <a:pt x="9340" y="10942"/>
                  </a:cubicBezTo>
                  <a:cubicBezTo>
                    <a:pt x="9266" y="11165"/>
                    <a:pt x="9057" y="11253"/>
                    <a:pt x="8823" y="11253"/>
                  </a:cubicBezTo>
                  <a:cubicBezTo>
                    <a:pt x="8637" y="11253"/>
                    <a:pt x="8435" y="11197"/>
                    <a:pt x="8273" y="11109"/>
                  </a:cubicBezTo>
                  <a:cubicBezTo>
                    <a:pt x="7981" y="10976"/>
                    <a:pt x="7669" y="10760"/>
                    <a:pt x="7369" y="10760"/>
                  </a:cubicBezTo>
                  <a:cubicBezTo>
                    <a:pt x="7291" y="10760"/>
                    <a:pt x="7214" y="10774"/>
                    <a:pt x="7139" y="10809"/>
                  </a:cubicBezTo>
                  <a:cubicBezTo>
                    <a:pt x="7072" y="11175"/>
                    <a:pt x="7072" y="11676"/>
                    <a:pt x="7405" y="11809"/>
                  </a:cubicBezTo>
                  <a:cubicBezTo>
                    <a:pt x="7539" y="11843"/>
                    <a:pt x="7672" y="11843"/>
                    <a:pt x="7772" y="11843"/>
                  </a:cubicBezTo>
                  <a:cubicBezTo>
                    <a:pt x="8773" y="11976"/>
                    <a:pt x="8573" y="13277"/>
                    <a:pt x="8606" y="13977"/>
                  </a:cubicBezTo>
                  <a:cubicBezTo>
                    <a:pt x="8606" y="14144"/>
                    <a:pt x="8640" y="14278"/>
                    <a:pt x="8706" y="14411"/>
                  </a:cubicBezTo>
                  <a:cubicBezTo>
                    <a:pt x="8831" y="14577"/>
                    <a:pt x="9030" y="14605"/>
                    <a:pt x="9250" y="14605"/>
                  </a:cubicBezTo>
                  <a:cubicBezTo>
                    <a:pt x="9362" y="14605"/>
                    <a:pt x="9480" y="14598"/>
                    <a:pt x="9595" y="14598"/>
                  </a:cubicBezTo>
                  <a:cubicBezTo>
                    <a:pt x="9797" y="14598"/>
                    <a:pt x="9992" y="14621"/>
                    <a:pt x="10141" y="14745"/>
                  </a:cubicBezTo>
                  <a:cubicBezTo>
                    <a:pt x="10508" y="15078"/>
                    <a:pt x="10174" y="15745"/>
                    <a:pt x="10408" y="16212"/>
                  </a:cubicBezTo>
                  <a:cubicBezTo>
                    <a:pt x="10704" y="15916"/>
                    <a:pt x="11109" y="15748"/>
                    <a:pt x="11530" y="15748"/>
                  </a:cubicBezTo>
                  <a:cubicBezTo>
                    <a:pt x="11678" y="15748"/>
                    <a:pt x="11828" y="15769"/>
                    <a:pt x="11975" y="15812"/>
                  </a:cubicBezTo>
                  <a:cubicBezTo>
                    <a:pt x="12142" y="15845"/>
                    <a:pt x="12342" y="16046"/>
                    <a:pt x="12242" y="16179"/>
                  </a:cubicBezTo>
                  <a:cubicBezTo>
                    <a:pt x="11875" y="16379"/>
                    <a:pt x="11342" y="16212"/>
                    <a:pt x="10975" y="16413"/>
                  </a:cubicBezTo>
                  <a:cubicBezTo>
                    <a:pt x="10207" y="16846"/>
                    <a:pt x="10941" y="17847"/>
                    <a:pt x="10508" y="18381"/>
                  </a:cubicBezTo>
                  <a:cubicBezTo>
                    <a:pt x="10342" y="18587"/>
                    <a:pt x="10157" y="18673"/>
                    <a:pt x="9971" y="18673"/>
                  </a:cubicBezTo>
                  <a:cubicBezTo>
                    <a:pt x="9406" y="18673"/>
                    <a:pt x="8840" y="17882"/>
                    <a:pt x="8840" y="17280"/>
                  </a:cubicBezTo>
                  <a:cubicBezTo>
                    <a:pt x="8840" y="17146"/>
                    <a:pt x="8840" y="17013"/>
                    <a:pt x="8806" y="16913"/>
                  </a:cubicBezTo>
                  <a:cubicBezTo>
                    <a:pt x="8733" y="16710"/>
                    <a:pt x="8527" y="16640"/>
                    <a:pt x="8296" y="16640"/>
                  </a:cubicBezTo>
                  <a:cubicBezTo>
                    <a:pt x="8108" y="16640"/>
                    <a:pt x="7903" y="16686"/>
                    <a:pt x="7739" y="16746"/>
                  </a:cubicBezTo>
                  <a:cubicBezTo>
                    <a:pt x="7939" y="16946"/>
                    <a:pt x="7706" y="17313"/>
                    <a:pt x="7439" y="17347"/>
                  </a:cubicBezTo>
                  <a:cubicBezTo>
                    <a:pt x="7364" y="17355"/>
                    <a:pt x="7291" y="17359"/>
                    <a:pt x="7219" y="17359"/>
                  </a:cubicBezTo>
                  <a:cubicBezTo>
                    <a:pt x="7005" y="17359"/>
                    <a:pt x="6805" y="17322"/>
                    <a:pt x="6605" y="17246"/>
                  </a:cubicBezTo>
                  <a:cubicBezTo>
                    <a:pt x="6568" y="17242"/>
                    <a:pt x="6530" y="17240"/>
                    <a:pt x="6493" y="17240"/>
                  </a:cubicBezTo>
                  <a:cubicBezTo>
                    <a:pt x="6227" y="17240"/>
                    <a:pt x="5963" y="17346"/>
                    <a:pt x="5904" y="17580"/>
                  </a:cubicBezTo>
                  <a:cubicBezTo>
                    <a:pt x="5904" y="17713"/>
                    <a:pt x="5904" y="17814"/>
                    <a:pt x="5904" y="17914"/>
                  </a:cubicBezTo>
                  <a:cubicBezTo>
                    <a:pt x="5838" y="18347"/>
                    <a:pt x="5471" y="18647"/>
                    <a:pt x="5037" y="18647"/>
                  </a:cubicBezTo>
                  <a:cubicBezTo>
                    <a:pt x="4637" y="18614"/>
                    <a:pt x="4236" y="18447"/>
                    <a:pt x="3903" y="18180"/>
                  </a:cubicBezTo>
                  <a:cubicBezTo>
                    <a:pt x="3769" y="18114"/>
                    <a:pt x="3636" y="17980"/>
                    <a:pt x="3569" y="17814"/>
                  </a:cubicBezTo>
                  <a:cubicBezTo>
                    <a:pt x="3536" y="17580"/>
                    <a:pt x="3536" y="17347"/>
                    <a:pt x="3636" y="17146"/>
                  </a:cubicBezTo>
                  <a:cubicBezTo>
                    <a:pt x="3736" y="16846"/>
                    <a:pt x="3769" y="16546"/>
                    <a:pt x="3769" y="16246"/>
                  </a:cubicBezTo>
                  <a:cubicBezTo>
                    <a:pt x="3769" y="15946"/>
                    <a:pt x="3636" y="15579"/>
                    <a:pt x="3369" y="15579"/>
                  </a:cubicBezTo>
                  <a:cubicBezTo>
                    <a:pt x="3102" y="15612"/>
                    <a:pt x="3002" y="15912"/>
                    <a:pt x="3002" y="16179"/>
                  </a:cubicBezTo>
                  <a:cubicBezTo>
                    <a:pt x="2969" y="16446"/>
                    <a:pt x="2969" y="16746"/>
                    <a:pt x="2769" y="16880"/>
                  </a:cubicBezTo>
                  <a:cubicBezTo>
                    <a:pt x="2684" y="16863"/>
                    <a:pt x="2598" y="16855"/>
                    <a:pt x="2514" y="16855"/>
                  </a:cubicBezTo>
                  <a:cubicBezTo>
                    <a:pt x="1906" y="16855"/>
                    <a:pt x="1352" y="17265"/>
                    <a:pt x="1234" y="17880"/>
                  </a:cubicBezTo>
                  <a:cubicBezTo>
                    <a:pt x="1201" y="18014"/>
                    <a:pt x="1201" y="18114"/>
                    <a:pt x="1134" y="18214"/>
                  </a:cubicBezTo>
                  <a:cubicBezTo>
                    <a:pt x="967" y="18547"/>
                    <a:pt x="434" y="18447"/>
                    <a:pt x="167" y="18714"/>
                  </a:cubicBezTo>
                  <a:cubicBezTo>
                    <a:pt x="33" y="18948"/>
                    <a:pt x="0" y="19281"/>
                    <a:pt x="134" y="19548"/>
                  </a:cubicBezTo>
                  <a:cubicBezTo>
                    <a:pt x="300" y="20048"/>
                    <a:pt x="300" y="20949"/>
                    <a:pt x="467" y="21616"/>
                  </a:cubicBezTo>
                  <a:cubicBezTo>
                    <a:pt x="634" y="22317"/>
                    <a:pt x="934" y="22884"/>
                    <a:pt x="1635" y="22917"/>
                  </a:cubicBezTo>
                  <a:cubicBezTo>
                    <a:pt x="2268" y="22884"/>
                    <a:pt x="2869" y="22584"/>
                    <a:pt x="3236" y="22050"/>
                  </a:cubicBezTo>
                  <a:cubicBezTo>
                    <a:pt x="3503" y="22684"/>
                    <a:pt x="3836" y="23317"/>
                    <a:pt x="4270" y="23851"/>
                  </a:cubicBezTo>
                  <a:cubicBezTo>
                    <a:pt x="4334" y="23888"/>
                    <a:pt x="4410" y="23902"/>
                    <a:pt x="4495" y="23902"/>
                  </a:cubicBezTo>
                  <a:cubicBezTo>
                    <a:pt x="4716" y="23902"/>
                    <a:pt x="4993" y="23810"/>
                    <a:pt x="5239" y="23810"/>
                  </a:cubicBezTo>
                  <a:cubicBezTo>
                    <a:pt x="5488" y="23810"/>
                    <a:pt x="5706" y="23904"/>
                    <a:pt x="5804" y="24285"/>
                  </a:cubicBezTo>
                  <a:cubicBezTo>
                    <a:pt x="5871" y="24452"/>
                    <a:pt x="5838" y="24618"/>
                    <a:pt x="5871" y="24785"/>
                  </a:cubicBezTo>
                  <a:cubicBezTo>
                    <a:pt x="5904" y="25052"/>
                    <a:pt x="6104" y="25252"/>
                    <a:pt x="6338" y="25352"/>
                  </a:cubicBezTo>
                  <a:cubicBezTo>
                    <a:pt x="6392" y="25366"/>
                    <a:pt x="6447" y="25373"/>
                    <a:pt x="6500" y="25373"/>
                  </a:cubicBezTo>
                  <a:cubicBezTo>
                    <a:pt x="6708" y="25373"/>
                    <a:pt x="6899" y="25271"/>
                    <a:pt x="7005" y="25085"/>
                  </a:cubicBezTo>
                  <a:cubicBezTo>
                    <a:pt x="7038" y="24952"/>
                    <a:pt x="7038" y="24852"/>
                    <a:pt x="7072" y="24718"/>
                  </a:cubicBezTo>
                  <a:cubicBezTo>
                    <a:pt x="7272" y="24051"/>
                    <a:pt x="8673" y="24185"/>
                    <a:pt x="9173" y="23951"/>
                  </a:cubicBezTo>
                  <a:cubicBezTo>
                    <a:pt x="9474" y="23818"/>
                    <a:pt x="9740" y="23551"/>
                    <a:pt x="10041" y="23384"/>
                  </a:cubicBezTo>
                  <a:cubicBezTo>
                    <a:pt x="10107" y="23351"/>
                    <a:pt x="10207" y="23317"/>
                    <a:pt x="10274" y="23317"/>
                  </a:cubicBezTo>
                  <a:cubicBezTo>
                    <a:pt x="10574" y="23317"/>
                    <a:pt x="10641" y="23684"/>
                    <a:pt x="10641" y="23985"/>
                  </a:cubicBezTo>
                  <a:cubicBezTo>
                    <a:pt x="10748" y="24029"/>
                    <a:pt x="10857" y="24049"/>
                    <a:pt x="10964" y="24049"/>
                  </a:cubicBezTo>
                  <a:cubicBezTo>
                    <a:pt x="11423" y="24049"/>
                    <a:pt x="11836" y="23671"/>
                    <a:pt x="11809" y="23184"/>
                  </a:cubicBezTo>
                  <a:cubicBezTo>
                    <a:pt x="12171" y="23184"/>
                    <a:pt x="12555" y="23140"/>
                    <a:pt x="12923" y="23140"/>
                  </a:cubicBezTo>
                  <a:cubicBezTo>
                    <a:pt x="13199" y="23140"/>
                    <a:pt x="13467" y="23165"/>
                    <a:pt x="13710" y="23251"/>
                  </a:cubicBezTo>
                  <a:cubicBezTo>
                    <a:pt x="13576" y="22784"/>
                    <a:pt x="13543" y="22283"/>
                    <a:pt x="13643" y="21816"/>
                  </a:cubicBezTo>
                  <a:cubicBezTo>
                    <a:pt x="13692" y="21426"/>
                    <a:pt x="14009" y="21178"/>
                    <a:pt x="14345" y="21178"/>
                  </a:cubicBezTo>
                  <a:cubicBezTo>
                    <a:pt x="14469" y="21178"/>
                    <a:pt x="14594" y="21211"/>
                    <a:pt x="14711" y="21283"/>
                  </a:cubicBezTo>
                  <a:cubicBezTo>
                    <a:pt x="15111" y="21516"/>
                    <a:pt x="14977" y="21983"/>
                    <a:pt x="15044" y="22350"/>
                  </a:cubicBezTo>
                  <a:cubicBezTo>
                    <a:pt x="15244" y="23284"/>
                    <a:pt x="15111" y="23151"/>
                    <a:pt x="14777" y="23985"/>
                  </a:cubicBezTo>
                  <a:cubicBezTo>
                    <a:pt x="14255" y="25333"/>
                    <a:pt x="15048" y="26998"/>
                    <a:pt x="16427" y="26998"/>
                  </a:cubicBezTo>
                  <a:cubicBezTo>
                    <a:pt x="16720" y="26998"/>
                    <a:pt x="17040" y="26923"/>
                    <a:pt x="17379" y="26753"/>
                  </a:cubicBezTo>
                  <a:cubicBezTo>
                    <a:pt x="17946" y="26486"/>
                    <a:pt x="18380" y="25953"/>
                    <a:pt x="18980" y="25786"/>
                  </a:cubicBezTo>
                  <a:cubicBezTo>
                    <a:pt x="19314" y="25686"/>
                    <a:pt x="19714" y="25686"/>
                    <a:pt x="19981" y="25452"/>
                  </a:cubicBezTo>
                  <a:cubicBezTo>
                    <a:pt x="20248" y="25185"/>
                    <a:pt x="20348" y="24819"/>
                    <a:pt x="20348" y="24452"/>
                  </a:cubicBezTo>
                  <a:cubicBezTo>
                    <a:pt x="20415" y="23451"/>
                    <a:pt x="20448" y="22350"/>
                    <a:pt x="19814" y="21550"/>
                  </a:cubicBezTo>
                  <a:cubicBezTo>
                    <a:pt x="19622" y="21280"/>
                    <a:pt x="19395" y="20923"/>
                    <a:pt x="19253" y="20548"/>
                  </a:cubicBezTo>
                  <a:lnTo>
                    <a:pt x="19253" y="20548"/>
                  </a:lnTo>
                  <a:lnTo>
                    <a:pt x="19180" y="20582"/>
                  </a:lnTo>
                  <a:cubicBezTo>
                    <a:pt x="18947" y="19882"/>
                    <a:pt x="19247" y="19048"/>
                    <a:pt x="19114" y="18314"/>
                  </a:cubicBezTo>
                  <a:lnTo>
                    <a:pt x="19114" y="18314"/>
                  </a:lnTo>
                  <a:cubicBezTo>
                    <a:pt x="19428" y="18445"/>
                    <a:pt x="19747" y="18567"/>
                    <a:pt x="20071" y="18678"/>
                  </a:cubicBezTo>
                  <a:lnTo>
                    <a:pt x="20071" y="18678"/>
                  </a:lnTo>
                  <a:cubicBezTo>
                    <a:pt x="20075" y="18669"/>
                    <a:pt x="20078" y="18658"/>
                    <a:pt x="20081" y="18647"/>
                  </a:cubicBezTo>
                  <a:cubicBezTo>
                    <a:pt x="20181" y="18314"/>
                    <a:pt x="19514" y="17980"/>
                    <a:pt x="19748" y="17747"/>
                  </a:cubicBezTo>
                  <a:lnTo>
                    <a:pt x="20581" y="17680"/>
                  </a:lnTo>
                  <a:cubicBezTo>
                    <a:pt x="20682" y="17680"/>
                    <a:pt x="20748" y="17713"/>
                    <a:pt x="20815" y="17747"/>
                  </a:cubicBezTo>
                  <a:cubicBezTo>
                    <a:pt x="20882" y="17814"/>
                    <a:pt x="20882" y="17880"/>
                    <a:pt x="20882" y="17980"/>
                  </a:cubicBezTo>
                  <a:cubicBezTo>
                    <a:pt x="20906" y="18296"/>
                    <a:pt x="20913" y="18630"/>
                    <a:pt x="20914" y="18943"/>
                  </a:cubicBezTo>
                  <a:lnTo>
                    <a:pt x="20914" y="18943"/>
                  </a:lnTo>
                  <a:cubicBezTo>
                    <a:pt x="20630" y="18863"/>
                    <a:pt x="20349" y="18775"/>
                    <a:pt x="20071" y="18678"/>
                  </a:cubicBezTo>
                  <a:lnTo>
                    <a:pt x="20071" y="18678"/>
                  </a:lnTo>
                  <a:cubicBezTo>
                    <a:pt x="20021" y="18792"/>
                    <a:pt x="19868" y="18853"/>
                    <a:pt x="19714" y="18914"/>
                  </a:cubicBezTo>
                  <a:cubicBezTo>
                    <a:pt x="19016" y="19305"/>
                    <a:pt x="19026" y="19948"/>
                    <a:pt x="19253" y="20548"/>
                  </a:cubicBezTo>
                  <a:lnTo>
                    <a:pt x="19253" y="20548"/>
                  </a:lnTo>
                  <a:lnTo>
                    <a:pt x="22103" y="19224"/>
                  </a:lnTo>
                  <a:lnTo>
                    <a:pt x="22103" y="19224"/>
                  </a:lnTo>
                  <a:cubicBezTo>
                    <a:pt x="22361" y="19273"/>
                    <a:pt x="22622" y="19314"/>
                    <a:pt x="22883" y="19348"/>
                  </a:cubicBezTo>
                  <a:cubicBezTo>
                    <a:pt x="22867" y="19188"/>
                    <a:pt x="22860" y="19029"/>
                    <a:pt x="22863" y="18870"/>
                  </a:cubicBezTo>
                  <a:lnTo>
                    <a:pt x="22863" y="18870"/>
                  </a:lnTo>
                  <a:lnTo>
                    <a:pt x="22103" y="19224"/>
                  </a:lnTo>
                  <a:lnTo>
                    <a:pt x="22103" y="19224"/>
                  </a:lnTo>
                  <a:cubicBezTo>
                    <a:pt x="21966" y="19198"/>
                    <a:pt x="21829" y="19169"/>
                    <a:pt x="21693" y="19139"/>
                  </a:cubicBezTo>
                  <a:lnTo>
                    <a:pt x="21693" y="19139"/>
                  </a:lnTo>
                  <a:cubicBezTo>
                    <a:pt x="21512" y="19240"/>
                    <a:pt x="21315" y="19320"/>
                    <a:pt x="21127" y="19320"/>
                  </a:cubicBezTo>
                  <a:cubicBezTo>
                    <a:pt x="21054" y="19320"/>
                    <a:pt x="20983" y="19309"/>
                    <a:pt x="20915" y="19281"/>
                  </a:cubicBezTo>
                  <a:cubicBezTo>
                    <a:pt x="20915" y="19173"/>
                    <a:pt x="20915" y="19059"/>
                    <a:pt x="20914" y="18943"/>
                  </a:cubicBezTo>
                  <a:lnTo>
                    <a:pt x="20914" y="18943"/>
                  </a:lnTo>
                  <a:cubicBezTo>
                    <a:pt x="21172" y="19016"/>
                    <a:pt x="21432" y="19081"/>
                    <a:pt x="21693" y="19139"/>
                  </a:cubicBezTo>
                  <a:lnTo>
                    <a:pt x="21693" y="19139"/>
                  </a:lnTo>
                  <a:cubicBezTo>
                    <a:pt x="21784" y="19089"/>
                    <a:pt x="21870" y="19034"/>
                    <a:pt x="21949" y="18981"/>
                  </a:cubicBezTo>
                  <a:cubicBezTo>
                    <a:pt x="22147" y="18827"/>
                    <a:pt x="22404" y="18702"/>
                    <a:pt x="22641" y="18702"/>
                  </a:cubicBezTo>
                  <a:cubicBezTo>
                    <a:pt x="22720" y="18702"/>
                    <a:pt x="22796" y="18715"/>
                    <a:pt x="22868" y="18746"/>
                  </a:cubicBezTo>
                  <a:lnTo>
                    <a:pt x="22868" y="18746"/>
                  </a:lnTo>
                  <a:cubicBezTo>
                    <a:pt x="22908" y="17986"/>
                    <a:pt x="23175" y="17247"/>
                    <a:pt x="23650" y="16613"/>
                  </a:cubicBezTo>
                  <a:cubicBezTo>
                    <a:pt x="23750" y="16479"/>
                    <a:pt x="23917" y="16346"/>
                    <a:pt x="24084" y="16312"/>
                  </a:cubicBezTo>
                  <a:cubicBezTo>
                    <a:pt x="24115" y="16306"/>
                    <a:pt x="24145" y="16304"/>
                    <a:pt x="24176" y="16304"/>
                  </a:cubicBezTo>
                  <a:cubicBezTo>
                    <a:pt x="24311" y="16304"/>
                    <a:pt x="24442" y="16358"/>
                    <a:pt x="24551" y="16413"/>
                  </a:cubicBezTo>
                  <a:lnTo>
                    <a:pt x="25652" y="16980"/>
                  </a:lnTo>
                  <a:cubicBezTo>
                    <a:pt x="25985" y="17146"/>
                    <a:pt x="26352" y="17347"/>
                    <a:pt x="26452" y="17713"/>
                  </a:cubicBezTo>
                  <a:cubicBezTo>
                    <a:pt x="26519" y="18047"/>
                    <a:pt x="26419" y="18347"/>
                    <a:pt x="26252" y="18614"/>
                  </a:cubicBezTo>
                  <a:lnTo>
                    <a:pt x="25251" y="20716"/>
                  </a:lnTo>
                  <a:cubicBezTo>
                    <a:pt x="25051" y="21049"/>
                    <a:pt x="24951" y="21416"/>
                    <a:pt x="24918" y="21783"/>
                  </a:cubicBezTo>
                  <a:cubicBezTo>
                    <a:pt x="24918" y="22750"/>
                    <a:pt x="25985" y="23384"/>
                    <a:pt x="26386" y="24285"/>
                  </a:cubicBezTo>
                  <a:cubicBezTo>
                    <a:pt x="25652" y="24585"/>
                    <a:pt x="24751" y="25085"/>
                    <a:pt x="24818" y="25886"/>
                  </a:cubicBezTo>
                  <a:cubicBezTo>
                    <a:pt x="24885" y="26553"/>
                    <a:pt x="25585" y="26953"/>
                    <a:pt x="25919" y="27487"/>
                  </a:cubicBezTo>
                  <a:cubicBezTo>
                    <a:pt x="26219" y="27954"/>
                    <a:pt x="25952" y="28454"/>
                    <a:pt x="26286" y="28855"/>
                  </a:cubicBezTo>
                  <a:cubicBezTo>
                    <a:pt x="26519" y="29088"/>
                    <a:pt x="26753" y="29322"/>
                    <a:pt x="26919" y="29589"/>
                  </a:cubicBezTo>
                  <a:cubicBezTo>
                    <a:pt x="27016" y="29879"/>
                    <a:pt x="26864" y="30324"/>
                    <a:pt x="26583" y="30324"/>
                  </a:cubicBezTo>
                  <a:cubicBezTo>
                    <a:pt x="26573" y="30324"/>
                    <a:pt x="26563" y="30324"/>
                    <a:pt x="26552" y="30322"/>
                  </a:cubicBezTo>
                  <a:lnTo>
                    <a:pt x="26552" y="30322"/>
                  </a:lnTo>
                  <a:cubicBezTo>
                    <a:pt x="27220" y="30489"/>
                    <a:pt x="27853" y="30756"/>
                    <a:pt x="28487" y="31056"/>
                  </a:cubicBezTo>
                  <a:cubicBezTo>
                    <a:pt x="29121" y="31402"/>
                    <a:pt x="29754" y="31897"/>
                    <a:pt x="30452" y="31897"/>
                  </a:cubicBezTo>
                  <a:cubicBezTo>
                    <a:pt x="30563" y="31897"/>
                    <a:pt x="30675" y="31884"/>
                    <a:pt x="30789" y="31857"/>
                  </a:cubicBezTo>
                  <a:cubicBezTo>
                    <a:pt x="31189" y="31757"/>
                    <a:pt x="31556" y="31557"/>
                    <a:pt x="31823" y="31256"/>
                  </a:cubicBezTo>
                  <a:cubicBezTo>
                    <a:pt x="31999" y="31081"/>
                    <a:pt x="32269" y="30886"/>
                    <a:pt x="32506" y="30886"/>
                  </a:cubicBezTo>
                  <a:cubicBezTo>
                    <a:pt x="32584" y="30886"/>
                    <a:pt x="32658" y="30907"/>
                    <a:pt x="32723" y="30956"/>
                  </a:cubicBezTo>
                  <a:cubicBezTo>
                    <a:pt x="32657" y="31156"/>
                    <a:pt x="32790" y="31323"/>
                    <a:pt x="32957" y="31390"/>
                  </a:cubicBezTo>
                  <a:cubicBezTo>
                    <a:pt x="33124" y="31423"/>
                    <a:pt x="33257" y="31523"/>
                    <a:pt x="33357" y="31657"/>
                  </a:cubicBezTo>
                  <a:cubicBezTo>
                    <a:pt x="33557" y="31890"/>
                    <a:pt x="33457" y="32424"/>
                    <a:pt x="33758" y="32424"/>
                  </a:cubicBezTo>
                  <a:cubicBezTo>
                    <a:pt x="34992" y="31924"/>
                    <a:pt x="34225" y="30322"/>
                    <a:pt x="35292" y="29689"/>
                  </a:cubicBezTo>
                  <a:cubicBezTo>
                    <a:pt x="35526" y="29554"/>
                    <a:pt x="35792" y="29501"/>
                    <a:pt x="36071" y="29501"/>
                  </a:cubicBezTo>
                  <a:cubicBezTo>
                    <a:pt x="36827" y="29501"/>
                    <a:pt x="37685" y="29885"/>
                    <a:pt x="38294" y="30056"/>
                  </a:cubicBezTo>
                  <a:cubicBezTo>
                    <a:pt x="38261" y="29455"/>
                    <a:pt x="38194" y="28888"/>
                    <a:pt x="38094" y="28321"/>
                  </a:cubicBezTo>
                  <a:cubicBezTo>
                    <a:pt x="35992" y="15545"/>
                    <a:pt x="27386" y="4804"/>
                    <a:pt x="15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6308490" y="2502671"/>
              <a:ext cx="112191" cy="137274"/>
            </a:xfrm>
            <a:custGeom>
              <a:avLst/>
              <a:gdLst/>
              <a:ahLst/>
              <a:cxnLst/>
              <a:rect l="l" t="t" r="r" b="b"/>
              <a:pathLst>
                <a:path w="4938" h="6042" extrusionOk="0">
                  <a:moveTo>
                    <a:pt x="1495" y="1"/>
                  </a:moveTo>
                  <a:cubicBezTo>
                    <a:pt x="1213" y="1"/>
                    <a:pt x="956" y="83"/>
                    <a:pt x="801" y="309"/>
                  </a:cubicBezTo>
                  <a:cubicBezTo>
                    <a:pt x="501" y="776"/>
                    <a:pt x="1168" y="1510"/>
                    <a:pt x="801" y="2010"/>
                  </a:cubicBezTo>
                  <a:cubicBezTo>
                    <a:pt x="635" y="2244"/>
                    <a:pt x="368" y="2310"/>
                    <a:pt x="201" y="2511"/>
                  </a:cubicBezTo>
                  <a:cubicBezTo>
                    <a:pt x="1" y="2844"/>
                    <a:pt x="234" y="3311"/>
                    <a:pt x="501" y="3578"/>
                  </a:cubicBezTo>
                  <a:cubicBezTo>
                    <a:pt x="801" y="3845"/>
                    <a:pt x="1135" y="4112"/>
                    <a:pt x="1168" y="4545"/>
                  </a:cubicBezTo>
                  <a:cubicBezTo>
                    <a:pt x="1168" y="4746"/>
                    <a:pt x="1168" y="4946"/>
                    <a:pt x="1168" y="5146"/>
                  </a:cubicBezTo>
                  <a:cubicBezTo>
                    <a:pt x="1268" y="5379"/>
                    <a:pt x="1435" y="5613"/>
                    <a:pt x="1702" y="5746"/>
                  </a:cubicBezTo>
                  <a:cubicBezTo>
                    <a:pt x="1899" y="5894"/>
                    <a:pt x="2151" y="6042"/>
                    <a:pt x="2376" y="6042"/>
                  </a:cubicBezTo>
                  <a:cubicBezTo>
                    <a:pt x="2456" y="6042"/>
                    <a:pt x="2533" y="6023"/>
                    <a:pt x="2603" y="5980"/>
                  </a:cubicBezTo>
                  <a:cubicBezTo>
                    <a:pt x="2836" y="5813"/>
                    <a:pt x="2936" y="5546"/>
                    <a:pt x="2903" y="5279"/>
                  </a:cubicBezTo>
                  <a:cubicBezTo>
                    <a:pt x="2869" y="5012"/>
                    <a:pt x="2836" y="4779"/>
                    <a:pt x="2803" y="4512"/>
                  </a:cubicBezTo>
                  <a:cubicBezTo>
                    <a:pt x="2869" y="4078"/>
                    <a:pt x="3103" y="3678"/>
                    <a:pt x="3470" y="3445"/>
                  </a:cubicBezTo>
                  <a:cubicBezTo>
                    <a:pt x="4571" y="2644"/>
                    <a:pt x="4938" y="2844"/>
                    <a:pt x="3870" y="1577"/>
                  </a:cubicBezTo>
                  <a:cubicBezTo>
                    <a:pt x="3537" y="1076"/>
                    <a:pt x="3103" y="676"/>
                    <a:pt x="2603" y="309"/>
                  </a:cubicBezTo>
                  <a:cubicBezTo>
                    <a:pt x="2314" y="155"/>
                    <a:pt x="1880" y="1"/>
                    <a:pt x="1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6074315" y="1956436"/>
              <a:ext cx="609350" cy="339369"/>
            </a:xfrm>
            <a:custGeom>
              <a:avLst/>
              <a:gdLst/>
              <a:ahLst/>
              <a:cxnLst/>
              <a:rect l="l" t="t" r="r" b="b"/>
              <a:pathLst>
                <a:path w="26820" h="14937" extrusionOk="0">
                  <a:moveTo>
                    <a:pt x="22717" y="0"/>
                  </a:moveTo>
                  <a:cubicBezTo>
                    <a:pt x="14678" y="67"/>
                    <a:pt x="6138" y="2802"/>
                    <a:pt x="0" y="8106"/>
                  </a:cubicBezTo>
                  <a:cubicBezTo>
                    <a:pt x="234" y="8473"/>
                    <a:pt x="701" y="8573"/>
                    <a:pt x="968" y="8907"/>
                  </a:cubicBezTo>
                  <a:cubicBezTo>
                    <a:pt x="1201" y="9307"/>
                    <a:pt x="934" y="9641"/>
                    <a:pt x="1068" y="9907"/>
                  </a:cubicBezTo>
                  <a:cubicBezTo>
                    <a:pt x="1201" y="10174"/>
                    <a:pt x="1968" y="10641"/>
                    <a:pt x="1902" y="10941"/>
                  </a:cubicBezTo>
                  <a:cubicBezTo>
                    <a:pt x="1835" y="11275"/>
                    <a:pt x="1368" y="11208"/>
                    <a:pt x="1101" y="11475"/>
                  </a:cubicBezTo>
                  <a:cubicBezTo>
                    <a:pt x="834" y="11742"/>
                    <a:pt x="1101" y="12242"/>
                    <a:pt x="1435" y="12409"/>
                  </a:cubicBezTo>
                  <a:cubicBezTo>
                    <a:pt x="1697" y="12546"/>
                    <a:pt x="1982" y="12581"/>
                    <a:pt x="2277" y="12581"/>
                  </a:cubicBezTo>
                  <a:cubicBezTo>
                    <a:pt x="2576" y="12581"/>
                    <a:pt x="2886" y="12545"/>
                    <a:pt x="3190" y="12545"/>
                  </a:cubicBezTo>
                  <a:cubicBezTo>
                    <a:pt x="3387" y="12545"/>
                    <a:pt x="3581" y="12560"/>
                    <a:pt x="3770" y="12609"/>
                  </a:cubicBezTo>
                  <a:cubicBezTo>
                    <a:pt x="4137" y="12709"/>
                    <a:pt x="4437" y="12910"/>
                    <a:pt x="4804" y="13043"/>
                  </a:cubicBezTo>
                  <a:cubicBezTo>
                    <a:pt x="4930" y="13106"/>
                    <a:pt x="5065" y="13136"/>
                    <a:pt x="5201" y="13136"/>
                  </a:cubicBezTo>
                  <a:cubicBezTo>
                    <a:pt x="5425" y="13136"/>
                    <a:pt x="5651" y="13055"/>
                    <a:pt x="5838" y="12910"/>
                  </a:cubicBezTo>
                  <a:cubicBezTo>
                    <a:pt x="5971" y="12809"/>
                    <a:pt x="6038" y="12643"/>
                    <a:pt x="6138" y="12543"/>
                  </a:cubicBezTo>
                  <a:cubicBezTo>
                    <a:pt x="6391" y="12346"/>
                    <a:pt x="6667" y="12268"/>
                    <a:pt x="6967" y="12268"/>
                  </a:cubicBezTo>
                  <a:cubicBezTo>
                    <a:pt x="7023" y="12268"/>
                    <a:pt x="7081" y="12270"/>
                    <a:pt x="7139" y="12276"/>
                  </a:cubicBezTo>
                  <a:cubicBezTo>
                    <a:pt x="7306" y="12276"/>
                    <a:pt x="7472" y="12309"/>
                    <a:pt x="7639" y="12376"/>
                  </a:cubicBezTo>
                  <a:cubicBezTo>
                    <a:pt x="7906" y="12509"/>
                    <a:pt x="8039" y="12809"/>
                    <a:pt x="8240" y="13043"/>
                  </a:cubicBezTo>
                  <a:cubicBezTo>
                    <a:pt x="8359" y="13211"/>
                    <a:pt x="8565" y="13344"/>
                    <a:pt x="8771" y="13344"/>
                  </a:cubicBezTo>
                  <a:cubicBezTo>
                    <a:pt x="8851" y="13344"/>
                    <a:pt x="8932" y="13323"/>
                    <a:pt x="9007" y="13276"/>
                  </a:cubicBezTo>
                  <a:cubicBezTo>
                    <a:pt x="9140" y="13143"/>
                    <a:pt x="9207" y="12943"/>
                    <a:pt x="9207" y="12743"/>
                  </a:cubicBezTo>
                  <a:cubicBezTo>
                    <a:pt x="9274" y="12276"/>
                    <a:pt x="9174" y="11008"/>
                    <a:pt x="9641" y="10775"/>
                  </a:cubicBezTo>
                  <a:cubicBezTo>
                    <a:pt x="9658" y="10766"/>
                    <a:pt x="9683" y="10762"/>
                    <a:pt x="9714" y="10762"/>
                  </a:cubicBezTo>
                  <a:cubicBezTo>
                    <a:pt x="10057" y="10762"/>
                    <a:pt x="11181" y="11222"/>
                    <a:pt x="11242" y="11375"/>
                  </a:cubicBezTo>
                  <a:cubicBezTo>
                    <a:pt x="11375" y="11675"/>
                    <a:pt x="11308" y="12009"/>
                    <a:pt x="11042" y="12242"/>
                  </a:cubicBezTo>
                  <a:cubicBezTo>
                    <a:pt x="10908" y="12342"/>
                    <a:pt x="10708" y="12509"/>
                    <a:pt x="10741" y="12609"/>
                  </a:cubicBezTo>
                  <a:cubicBezTo>
                    <a:pt x="10808" y="12743"/>
                    <a:pt x="10975" y="12776"/>
                    <a:pt x="11075" y="12843"/>
                  </a:cubicBezTo>
                  <a:cubicBezTo>
                    <a:pt x="11275" y="13010"/>
                    <a:pt x="11175" y="13310"/>
                    <a:pt x="11142" y="13543"/>
                  </a:cubicBezTo>
                  <a:cubicBezTo>
                    <a:pt x="11075" y="14177"/>
                    <a:pt x="11509" y="14778"/>
                    <a:pt x="12142" y="14911"/>
                  </a:cubicBezTo>
                  <a:cubicBezTo>
                    <a:pt x="12244" y="14928"/>
                    <a:pt x="12348" y="14936"/>
                    <a:pt x="12453" y="14936"/>
                  </a:cubicBezTo>
                  <a:cubicBezTo>
                    <a:pt x="12963" y="14936"/>
                    <a:pt x="13484" y="14737"/>
                    <a:pt x="13844" y="14377"/>
                  </a:cubicBezTo>
                  <a:cubicBezTo>
                    <a:pt x="13944" y="14277"/>
                    <a:pt x="14044" y="14244"/>
                    <a:pt x="14177" y="14210"/>
                  </a:cubicBezTo>
                  <a:cubicBezTo>
                    <a:pt x="14277" y="14210"/>
                    <a:pt x="14377" y="14344"/>
                    <a:pt x="14477" y="14411"/>
                  </a:cubicBezTo>
                  <a:cubicBezTo>
                    <a:pt x="14752" y="14685"/>
                    <a:pt x="15152" y="14866"/>
                    <a:pt x="15506" y="14866"/>
                  </a:cubicBezTo>
                  <a:cubicBezTo>
                    <a:pt x="15668" y="14866"/>
                    <a:pt x="15819" y="14828"/>
                    <a:pt x="15945" y="14744"/>
                  </a:cubicBezTo>
                  <a:cubicBezTo>
                    <a:pt x="16345" y="14477"/>
                    <a:pt x="16412" y="13944"/>
                    <a:pt x="16445" y="13443"/>
                  </a:cubicBezTo>
                  <a:lnTo>
                    <a:pt x="16512" y="12142"/>
                  </a:lnTo>
                  <a:cubicBezTo>
                    <a:pt x="16512" y="12009"/>
                    <a:pt x="16546" y="11842"/>
                    <a:pt x="16612" y="11742"/>
                  </a:cubicBezTo>
                  <a:cubicBezTo>
                    <a:pt x="16746" y="11609"/>
                    <a:pt x="16979" y="11609"/>
                    <a:pt x="17146" y="11575"/>
                  </a:cubicBezTo>
                  <a:cubicBezTo>
                    <a:pt x="17346" y="11509"/>
                    <a:pt x="17546" y="11308"/>
                    <a:pt x="17413" y="11142"/>
                  </a:cubicBezTo>
                  <a:lnTo>
                    <a:pt x="17413" y="11142"/>
                  </a:lnTo>
                  <a:cubicBezTo>
                    <a:pt x="16946" y="11275"/>
                    <a:pt x="16445" y="11408"/>
                    <a:pt x="15978" y="11542"/>
                  </a:cubicBezTo>
                  <a:cubicBezTo>
                    <a:pt x="16112" y="11175"/>
                    <a:pt x="15912" y="10808"/>
                    <a:pt x="15812" y="10441"/>
                  </a:cubicBezTo>
                  <a:cubicBezTo>
                    <a:pt x="15511" y="9440"/>
                    <a:pt x="16979" y="9407"/>
                    <a:pt x="17646" y="9174"/>
                  </a:cubicBezTo>
                  <a:lnTo>
                    <a:pt x="17646" y="9174"/>
                  </a:lnTo>
                  <a:cubicBezTo>
                    <a:pt x="17645" y="9174"/>
                    <a:pt x="17644" y="9174"/>
                    <a:pt x="17643" y="9174"/>
                  </a:cubicBezTo>
                  <a:cubicBezTo>
                    <a:pt x="17518" y="9174"/>
                    <a:pt x="17779" y="7305"/>
                    <a:pt x="17746" y="7239"/>
                  </a:cubicBezTo>
                  <a:cubicBezTo>
                    <a:pt x="17613" y="7072"/>
                    <a:pt x="17446" y="6972"/>
                    <a:pt x="17313" y="6839"/>
                  </a:cubicBezTo>
                  <a:cubicBezTo>
                    <a:pt x="17179" y="6705"/>
                    <a:pt x="17113" y="6472"/>
                    <a:pt x="17279" y="6338"/>
                  </a:cubicBezTo>
                  <a:cubicBezTo>
                    <a:pt x="17480" y="6271"/>
                    <a:pt x="17680" y="6238"/>
                    <a:pt x="17913" y="6238"/>
                  </a:cubicBezTo>
                  <a:cubicBezTo>
                    <a:pt x="18147" y="6271"/>
                    <a:pt x="18347" y="6405"/>
                    <a:pt x="18380" y="6638"/>
                  </a:cubicBezTo>
                  <a:lnTo>
                    <a:pt x="18380" y="6972"/>
                  </a:lnTo>
                  <a:cubicBezTo>
                    <a:pt x="18447" y="7272"/>
                    <a:pt x="18847" y="7372"/>
                    <a:pt x="19147" y="7472"/>
                  </a:cubicBezTo>
                  <a:cubicBezTo>
                    <a:pt x="19448" y="7539"/>
                    <a:pt x="19815" y="7739"/>
                    <a:pt x="19781" y="8073"/>
                  </a:cubicBezTo>
                  <a:cubicBezTo>
                    <a:pt x="19748" y="8273"/>
                    <a:pt x="19514" y="8473"/>
                    <a:pt x="19548" y="8707"/>
                  </a:cubicBezTo>
                  <a:cubicBezTo>
                    <a:pt x="19548" y="8840"/>
                    <a:pt x="19681" y="8940"/>
                    <a:pt x="19614" y="9073"/>
                  </a:cubicBezTo>
                  <a:cubicBezTo>
                    <a:pt x="19581" y="9140"/>
                    <a:pt x="19548" y="9174"/>
                    <a:pt x="19481" y="9207"/>
                  </a:cubicBezTo>
                  <a:cubicBezTo>
                    <a:pt x="19181" y="9474"/>
                    <a:pt x="19114" y="9941"/>
                    <a:pt x="19281" y="10274"/>
                  </a:cubicBezTo>
                  <a:cubicBezTo>
                    <a:pt x="19714" y="11008"/>
                    <a:pt x="20915" y="10841"/>
                    <a:pt x="21382" y="11542"/>
                  </a:cubicBezTo>
                  <a:cubicBezTo>
                    <a:pt x="21499" y="11222"/>
                    <a:pt x="21793" y="11029"/>
                    <a:pt x="22109" y="11029"/>
                  </a:cubicBezTo>
                  <a:cubicBezTo>
                    <a:pt x="22156" y="11029"/>
                    <a:pt x="22203" y="11033"/>
                    <a:pt x="22250" y="11042"/>
                  </a:cubicBezTo>
                  <a:cubicBezTo>
                    <a:pt x="22617" y="11075"/>
                    <a:pt x="22983" y="11175"/>
                    <a:pt x="23317" y="11275"/>
                  </a:cubicBezTo>
                  <a:cubicBezTo>
                    <a:pt x="23484" y="11305"/>
                    <a:pt x="23636" y="11319"/>
                    <a:pt x="23775" y="11319"/>
                  </a:cubicBezTo>
                  <a:cubicBezTo>
                    <a:pt x="25489" y="11319"/>
                    <a:pt x="25147" y="9165"/>
                    <a:pt x="25919" y="8240"/>
                  </a:cubicBezTo>
                  <a:cubicBezTo>
                    <a:pt x="26068" y="8041"/>
                    <a:pt x="26309" y="7935"/>
                    <a:pt x="26561" y="7935"/>
                  </a:cubicBezTo>
                  <a:cubicBezTo>
                    <a:pt x="26647" y="7935"/>
                    <a:pt x="26734" y="7947"/>
                    <a:pt x="26820" y="7973"/>
                  </a:cubicBezTo>
                  <a:cubicBezTo>
                    <a:pt x="26453" y="7773"/>
                    <a:pt x="26719" y="7239"/>
                    <a:pt x="26686" y="6805"/>
                  </a:cubicBezTo>
                  <a:cubicBezTo>
                    <a:pt x="26619" y="6505"/>
                    <a:pt x="26386" y="6305"/>
                    <a:pt x="26119" y="6271"/>
                  </a:cubicBezTo>
                  <a:cubicBezTo>
                    <a:pt x="26093" y="6269"/>
                    <a:pt x="26068" y="6267"/>
                    <a:pt x="26043" y="6267"/>
                  </a:cubicBezTo>
                  <a:cubicBezTo>
                    <a:pt x="25775" y="6267"/>
                    <a:pt x="25543" y="6428"/>
                    <a:pt x="25452" y="6672"/>
                  </a:cubicBezTo>
                  <a:cubicBezTo>
                    <a:pt x="25171" y="6416"/>
                    <a:pt x="24792" y="6259"/>
                    <a:pt x="24406" y="6259"/>
                  </a:cubicBezTo>
                  <a:cubicBezTo>
                    <a:pt x="24287" y="6259"/>
                    <a:pt x="24168" y="6274"/>
                    <a:pt x="24051" y="6305"/>
                  </a:cubicBezTo>
                  <a:cubicBezTo>
                    <a:pt x="23917" y="6305"/>
                    <a:pt x="23817" y="6372"/>
                    <a:pt x="23751" y="6472"/>
                  </a:cubicBezTo>
                  <a:cubicBezTo>
                    <a:pt x="23584" y="6705"/>
                    <a:pt x="23817" y="7039"/>
                    <a:pt x="24084" y="7105"/>
                  </a:cubicBezTo>
                  <a:cubicBezTo>
                    <a:pt x="24384" y="7139"/>
                    <a:pt x="24651" y="7172"/>
                    <a:pt x="24918" y="7239"/>
                  </a:cubicBezTo>
                  <a:cubicBezTo>
                    <a:pt x="25185" y="7372"/>
                    <a:pt x="25385" y="7773"/>
                    <a:pt x="25152" y="7939"/>
                  </a:cubicBezTo>
                  <a:cubicBezTo>
                    <a:pt x="25018" y="7973"/>
                    <a:pt x="24885" y="8006"/>
                    <a:pt x="24751" y="8039"/>
                  </a:cubicBezTo>
                  <a:cubicBezTo>
                    <a:pt x="24418" y="8139"/>
                    <a:pt x="24218" y="8506"/>
                    <a:pt x="24351" y="8873"/>
                  </a:cubicBezTo>
                  <a:cubicBezTo>
                    <a:pt x="24228" y="8881"/>
                    <a:pt x="24102" y="8886"/>
                    <a:pt x="23976" y="8886"/>
                  </a:cubicBezTo>
                  <a:cubicBezTo>
                    <a:pt x="23521" y="8886"/>
                    <a:pt x="23071" y="8812"/>
                    <a:pt x="22783" y="8473"/>
                  </a:cubicBezTo>
                  <a:cubicBezTo>
                    <a:pt x="22683" y="8340"/>
                    <a:pt x="22583" y="8240"/>
                    <a:pt x="22483" y="8139"/>
                  </a:cubicBezTo>
                  <a:cubicBezTo>
                    <a:pt x="22228" y="7963"/>
                    <a:pt x="21978" y="7930"/>
                    <a:pt x="21748" y="7930"/>
                  </a:cubicBezTo>
                  <a:cubicBezTo>
                    <a:pt x="21616" y="7930"/>
                    <a:pt x="21491" y="7941"/>
                    <a:pt x="21374" y="7941"/>
                  </a:cubicBezTo>
                  <a:cubicBezTo>
                    <a:pt x="21003" y="7941"/>
                    <a:pt x="20723" y="7834"/>
                    <a:pt x="20615" y="6939"/>
                  </a:cubicBezTo>
                  <a:cubicBezTo>
                    <a:pt x="20448" y="5538"/>
                    <a:pt x="21716" y="5538"/>
                    <a:pt x="22750" y="5137"/>
                  </a:cubicBezTo>
                  <a:cubicBezTo>
                    <a:pt x="23050" y="5004"/>
                    <a:pt x="23350" y="4637"/>
                    <a:pt x="23150" y="4337"/>
                  </a:cubicBezTo>
                  <a:cubicBezTo>
                    <a:pt x="23050" y="4170"/>
                    <a:pt x="22917" y="4103"/>
                    <a:pt x="22917" y="3870"/>
                  </a:cubicBezTo>
                  <a:cubicBezTo>
                    <a:pt x="25018" y="3469"/>
                    <a:pt x="24451" y="1201"/>
                    <a:pt x="233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7057273" y="2984880"/>
              <a:ext cx="349411" cy="471690"/>
            </a:xfrm>
            <a:custGeom>
              <a:avLst/>
              <a:gdLst/>
              <a:ahLst/>
              <a:cxnLst/>
              <a:rect l="l" t="t" r="r" b="b"/>
              <a:pathLst>
                <a:path w="15379" h="20761" extrusionOk="0">
                  <a:moveTo>
                    <a:pt x="15378" y="0"/>
                  </a:moveTo>
                  <a:cubicBezTo>
                    <a:pt x="14878" y="0"/>
                    <a:pt x="14411" y="0"/>
                    <a:pt x="13911" y="33"/>
                  </a:cubicBezTo>
                  <a:cubicBezTo>
                    <a:pt x="13210" y="67"/>
                    <a:pt x="12409" y="167"/>
                    <a:pt x="11942" y="734"/>
                  </a:cubicBezTo>
                  <a:cubicBezTo>
                    <a:pt x="11742" y="1001"/>
                    <a:pt x="11642" y="1301"/>
                    <a:pt x="11442" y="1568"/>
                  </a:cubicBezTo>
                  <a:cubicBezTo>
                    <a:pt x="10942" y="2102"/>
                    <a:pt x="10108" y="2102"/>
                    <a:pt x="9407" y="2268"/>
                  </a:cubicBezTo>
                  <a:cubicBezTo>
                    <a:pt x="8006" y="2669"/>
                    <a:pt x="6972" y="3936"/>
                    <a:pt x="6872" y="5404"/>
                  </a:cubicBezTo>
                  <a:cubicBezTo>
                    <a:pt x="6472" y="5037"/>
                    <a:pt x="5938" y="4803"/>
                    <a:pt x="5404" y="4737"/>
                  </a:cubicBezTo>
                  <a:cubicBezTo>
                    <a:pt x="5700" y="3704"/>
                    <a:pt x="4716" y="2645"/>
                    <a:pt x="3700" y="2645"/>
                  </a:cubicBezTo>
                  <a:cubicBezTo>
                    <a:pt x="3567" y="2645"/>
                    <a:pt x="3434" y="2663"/>
                    <a:pt x="3303" y="2702"/>
                  </a:cubicBezTo>
                  <a:cubicBezTo>
                    <a:pt x="2202" y="3069"/>
                    <a:pt x="1902" y="4870"/>
                    <a:pt x="2869" y="5571"/>
                  </a:cubicBezTo>
                  <a:cubicBezTo>
                    <a:pt x="2536" y="6004"/>
                    <a:pt x="2169" y="6571"/>
                    <a:pt x="2469" y="7038"/>
                  </a:cubicBezTo>
                  <a:cubicBezTo>
                    <a:pt x="1969" y="7706"/>
                    <a:pt x="1902" y="8606"/>
                    <a:pt x="2302" y="9340"/>
                  </a:cubicBezTo>
                  <a:cubicBezTo>
                    <a:pt x="2399" y="9368"/>
                    <a:pt x="2496" y="9384"/>
                    <a:pt x="2590" y="9384"/>
                  </a:cubicBezTo>
                  <a:cubicBezTo>
                    <a:pt x="2723" y="9384"/>
                    <a:pt x="2852" y="9351"/>
                    <a:pt x="2969" y="9273"/>
                  </a:cubicBezTo>
                  <a:cubicBezTo>
                    <a:pt x="3003" y="9006"/>
                    <a:pt x="3003" y="8706"/>
                    <a:pt x="3036" y="8439"/>
                  </a:cubicBezTo>
                  <a:cubicBezTo>
                    <a:pt x="3185" y="8451"/>
                    <a:pt x="3334" y="8456"/>
                    <a:pt x="3482" y="8456"/>
                  </a:cubicBezTo>
                  <a:cubicBezTo>
                    <a:pt x="4200" y="8456"/>
                    <a:pt x="4914" y="8327"/>
                    <a:pt x="5605" y="8106"/>
                  </a:cubicBezTo>
                  <a:cubicBezTo>
                    <a:pt x="5463" y="7366"/>
                    <a:pt x="5967" y="7035"/>
                    <a:pt x="6554" y="7035"/>
                  </a:cubicBezTo>
                  <a:cubicBezTo>
                    <a:pt x="7210" y="7035"/>
                    <a:pt x="7969" y="7450"/>
                    <a:pt x="8040" y="8173"/>
                  </a:cubicBezTo>
                  <a:cubicBezTo>
                    <a:pt x="8140" y="9240"/>
                    <a:pt x="7072" y="9006"/>
                    <a:pt x="6739" y="9574"/>
                  </a:cubicBezTo>
                  <a:cubicBezTo>
                    <a:pt x="6639" y="9707"/>
                    <a:pt x="6472" y="11041"/>
                    <a:pt x="6739" y="11041"/>
                  </a:cubicBezTo>
                  <a:lnTo>
                    <a:pt x="5705" y="11075"/>
                  </a:lnTo>
                  <a:cubicBezTo>
                    <a:pt x="5705" y="11775"/>
                    <a:pt x="5738" y="12542"/>
                    <a:pt x="5671" y="13243"/>
                  </a:cubicBezTo>
                  <a:cubicBezTo>
                    <a:pt x="5595" y="13265"/>
                    <a:pt x="5528" y="13275"/>
                    <a:pt x="5468" y="13275"/>
                  </a:cubicBezTo>
                  <a:cubicBezTo>
                    <a:pt x="4713" y="13275"/>
                    <a:pt x="5140" y="11641"/>
                    <a:pt x="4337" y="11208"/>
                  </a:cubicBezTo>
                  <a:cubicBezTo>
                    <a:pt x="4220" y="11150"/>
                    <a:pt x="3712" y="11123"/>
                    <a:pt x="3184" y="11123"/>
                  </a:cubicBezTo>
                  <a:cubicBezTo>
                    <a:pt x="2507" y="11123"/>
                    <a:pt x="1798" y="11166"/>
                    <a:pt x="1835" y="11241"/>
                  </a:cubicBezTo>
                  <a:cubicBezTo>
                    <a:pt x="2035" y="11775"/>
                    <a:pt x="1969" y="12376"/>
                    <a:pt x="1635" y="12809"/>
                  </a:cubicBezTo>
                  <a:cubicBezTo>
                    <a:pt x="1468" y="13009"/>
                    <a:pt x="1302" y="13343"/>
                    <a:pt x="1535" y="13443"/>
                  </a:cubicBezTo>
                  <a:cubicBezTo>
                    <a:pt x="1635" y="13443"/>
                    <a:pt x="1702" y="13443"/>
                    <a:pt x="1769" y="13410"/>
                  </a:cubicBezTo>
                  <a:cubicBezTo>
                    <a:pt x="1963" y="13337"/>
                    <a:pt x="2138" y="13301"/>
                    <a:pt x="2288" y="13301"/>
                  </a:cubicBezTo>
                  <a:cubicBezTo>
                    <a:pt x="2755" y="13301"/>
                    <a:pt x="2979" y="13646"/>
                    <a:pt x="2803" y="14277"/>
                  </a:cubicBezTo>
                  <a:cubicBezTo>
                    <a:pt x="2669" y="14877"/>
                    <a:pt x="2169" y="15044"/>
                    <a:pt x="1735" y="15311"/>
                  </a:cubicBezTo>
                  <a:lnTo>
                    <a:pt x="1635" y="15411"/>
                  </a:lnTo>
                  <a:cubicBezTo>
                    <a:pt x="201" y="16512"/>
                    <a:pt x="1" y="17646"/>
                    <a:pt x="334" y="19447"/>
                  </a:cubicBezTo>
                  <a:cubicBezTo>
                    <a:pt x="401" y="19881"/>
                    <a:pt x="534" y="20415"/>
                    <a:pt x="968" y="20615"/>
                  </a:cubicBezTo>
                  <a:cubicBezTo>
                    <a:pt x="1146" y="20717"/>
                    <a:pt x="1325" y="20760"/>
                    <a:pt x="1518" y="20760"/>
                  </a:cubicBezTo>
                  <a:cubicBezTo>
                    <a:pt x="1578" y="20760"/>
                    <a:pt x="1639" y="20756"/>
                    <a:pt x="1702" y="20748"/>
                  </a:cubicBezTo>
                  <a:cubicBezTo>
                    <a:pt x="8540" y="15645"/>
                    <a:pt x="13377" y="8306"/>
                    <a:pt x="15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5379333" y="2236460"/>
              <a:ext cx="571476" cy="520697"/>
            </a:xfrm>
            <a:custGeom>
              <a:avLst/>
              <a:gdLst/>
              <a:ahLst/>
              <a:cxnLst/>
              <a:rect l="l" t="t" r="r" b="b"/>
              <a:pathLst>
                <a:path w="25153" h="22918" extrusionOk="0">
                  <a:moveTo>
                    <a:pt x="12564" y="1"/>
                  </a:moveTo>
                  <a:cubicBezTo>
                    <a:pt x="9633" y="1"/>
                    <a:pt x="6706" y="1118"/>
                    <a:pt x="4471" y="3353"/>
                  </a:cubicBezTo>
                  <a:cubicBezTo>
                    <a:pt x="1" y="7856"/>
                    <a:pt x="1" y="15095"/>
                    <a:pt x="4471" y="19565"/>
                  </a:cubicBezTo>
                  <a:cubicBezTo>
                    <a:pt x="6706" y="21800"/>
                    <a:pt x="9633" y="22917"/>
                    <a:pt x="12564" y="22917"/>
                  </a:cubicBezTo>
                  <a:cubicBezTo>
                    <a:pt x="15495" y="22917"/>
                    <a:pt x="18431" y="21800"/>
                    <a:pt x="20682" y="19565"/>
                  </a:cubicBezTo>
                  <a:cubicBezTo>
                    <a:pt x="25152" y="15095"/>
                    <a:pt x="25152" y="7856"/>
                    <a:pt x="20682" y="3353"/>
                  </a:cubicBezTo>
                  <a:cubicBezTo>
                    <a:pt x="18431" y="1118"/>
                    <a:pt x="15495" y="1"/>
                    <a:pt x="12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5377833" y="2236369"/>
              <a:ext cx="474439" cy="448402"/>
            </a:xfrm>
            <a:custGeom>
              <a:avLst/>
              <a:gdLst/>
              <a:ahLst/>
              <a:cxnLst/>
              <a:rect l="l" t="t" r="r" b="b"/>
              <a:pathLst>
                <a:path w="20882" h="19736" extrusionOk="0">
                  <a:moveTo>
                    <a:pt x="12634" y="0"/>
                  </a:moveTo>
                  <a:cubicBezTo>
                    <a:pt x="9706" y="0"/>
                    <a:pt x="6776" y="1118"/>
                    <a:pt x="4537" y="3357"/>
                  </a:cubicBezTo>
                  <a:cubicBezTo>
                    <a:pt x="0" y="7894"/>
                    <a:pt x="67" y="15266"/>
                    <a:pt x="4704" y="19736"/>
                  </a:cubicBezTo>
                  <a:cubicBezTo>
                    <a:pt x="367" y="15232"/>
                    <a:pt x="434" y="8094"/>
                    <a:pt x="4837" y="3691"/>
                  </a:cubicBezTo>
                  <a:cubicBezTo>
                    <a:pt x="7068" y="1443"/>
                    <a:pt x="10001" y="317"/>
                    <a:pt x="12938" y="317"/>
                  </a:cubicBezTo>
                  <a:cubicBezTo>
                    <a:pt x="15797" y="317"/>
                    <a:pt x="18660" y="1385"/>
                    <a:pt x="20882" y="3524"/>
                  </a:cubicBezTo>
                  <a:cubicBezTo>
                    <a:pt x="18635" y="1176"/>
                    <a:pt x="15636" y="0"/>
                    <a:pt x="12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5540758" y="2378460"/>
              <a:ext cx="247852" cy="237447"/>
            </a:xfrm>
            <a:custGeom>
              <a:avLst/>
              <a:gdLst/>
              <a:ahLst/>
              <a:cxnLst/>
              <a:rect l="l" t="t" r="r" b="b"/>
              <a:pathLst>
                <a:path w="10909" h="10451" extrusionOk="0">
                  <a:moveTo>
                    <a:pt x="7126" y="0"/>
                  </a:moveTo>
                  <a:cubicBezTo>
                    <a:pt x="7053" y="0"/>
                    <a:pt x="6979" y="2"/>
                    <a:pt x="6906" y="5"/>
                  </a:cubicBezTo>
                  <a:cubicBezTo>
                    <a:pt x="4337" y="5"/>
                    <a:pt x="2303" y="1506"/>
                    <a:pt x="1702" y="3708"/>
                  </a:cubicBezTo>
                  <a:lnTo>
                    <a:pt x="34" y="3708"/>
                  </a:lnTo>
                  <a:lnTo>
                    <a:pt x="34" y="4742"/>
                  </a:lnTo>
                  <a:lnTo>
                    <a:pt x="1469" y="4742"/>
                  </a:lnTo>
                  <a:cubicBezTo>
                    <a:pt x="1435" y="5042"/>
                    <a:pt x="1435" y="5376"/>
                    <a:pt x="1469" y="5709"/>
                  </a:cubicBezTo>
                  <a:lnTo>
                    <a:pt x="1" y="5709"/>
                  </a:lnTo>
                  <a:lnTo>
                    <a:pt x="1" y="6710"/>
                  </a:lnTo>
                  <a:lnTo>
                    <a:pt x="1669" y="6710"/>
                  </a:lnTo>
                  <a:cubicBezTo>
                    <a:pt x="2303" y="8945"/>
                    <a:pt x="4337" y="10446"/>
                    <a:pt x="6906" y="10446"/>
                  </a:cubicBezTo>
                  <a:cubicBezTo>
                    <a:pt x="6978" y="10449"/>
                    <a:pt x="7050" y="10451"/>
                    <a:pt x="7122" y="10451"/>
                  </a:cubicBezTo>
                  <a:cubicBezTo>
                    <a:pt x="8547" y="10451"/>
                    <a:pt x="9924" y="9825"/>
                    <a:pt x="10909" y="8745"/>
                  </a:cubicBezTo>
                  <a:lnTo>
                    <a:pt x="9708" y="7577"/>
                  </a:lnTo>
                  <a:lnTo>
                    <a:pt x="9675" y="7577"/>
                  </a:lnTo>
                  <a:cubicBezTo>
                    <a:pt x="8939" y="8383"/>
                    <a:pt x="7953" y="8770"/>
                    <a:pt x="6971" y="8770"/>
                  </a:cubicBezTo>
                  <a:cubicBezTo>
                    <a:pt x="5636" y="8770"/>
                    <a:pt x="4310" y="8055"/>
                    <a:pt x="3637" y="6710"/>
                  </a:cubicBezTo>
                  <a:lnTo>
                    <a:pt x="7807" y="6710"/>
                  </a:lnTo>
                  <a:lnTo>
                    <a:pt x="7807" y="5709"/>
                  </a:lnTo>
                  <a:lnTo>
                    <a:pt x="3403" y="5709"/>
                  </a:lnTo>
                  <a:cubicBezTo>
                    <a:pt x="3370" y="5543"/>
                    <a:pt x="3370" y="5376"/>
                    <a:pt x="3370" y="5209"/>
                  </a:cubicBezTo>
                  <a:cubicBezTo>
                    <a:pt x="3370" y="5042"/>
                    <a:pt x="3370" y="4875"/>
                    <a:pt x="3403" y="4709"/>
                  </a:cubicBezTo>
                  <a:lnTo>
                    <a:pt x="7840" y="4709"/>
                  </a:lnTo>
                  <a:lnTo>
                    <a:pt x="7840" y="3708"/>
                  </a:lnTo>
                  <a:lnTo>
                    <a:pt x="3670" y="3708"/>
                  </a:lnTo>
                  <a:cubicBezTo>
                    <a:pt x="4259" y="2433"/>
                    <a:pt x="5520" y="1639"/>
                    <a:pt x="6920" y="1639"/>
                  </a:cubicBezTo>
                  <a:cubicBezTo>
                    <a:pt x="6948" y="1639"/>
                    <a:pt x="6977" y="1639"/>
                    <a:pt x="7006" y="1640"/>
                  </a:cubicBezTo>
                  <a:cubicBezTo>
                    <a:pt x="8040" y="1640"/>
                    <a:pt x="9041" y="2073"/>
                    <a:pt x="9708" y="2841"/>
                  </a:cubicBezTo>
                  <a:lnTo>
                    <a:pt x="10909" y="1706"/>
                  </a:lnTo>
                  <a:cubicBezTo>
                    <a:pt x="9956" y="627"/>
                    <a:pt x="8580" y="0"/>
                    <a:pt x="71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5540758" y="2378460"/>
              <a:ext cx="247852" cy="237447"/>
            </a:xfrm>
            <a:custGeom>
              <a:avLst/>
              <a:gdLst/>
              <a:ahLst/>
              <a:cxnLst/>
              <a:rect l="l" t="t" r="r" b="b"/>
              <a:pathLst>
                <a:path w="10909" h="10451" extrusionOk="0">
                  <a:moveTo>
                    <a:pt x="7126" y="0"/>
                  </a:moveTo>
                  <a:cubicBezTo>
                    <a:pt x="7053" y="0"/>
                    <a:pt x="6979" y="2"/>
                    <a:pt x="6906" y="5"/>
                  </a:cubicBezTo>
                  <a:cubicBezTo>
                    <a:pt x="4337" y="5"/>
                    <a:pt x="2303" y="1506"/>
                    <a:pt x="1702" y="3708"/>
                  </a:cubicBezTo>
                  <a:lnTo>
                    <a:pt x="34" y="3708"/>
                  </a:lnTo>
                  <a:lnTo>
                    <a:pt x="34" y="4742"/>
                  </a:lnTo>
                  <a:lnTo>
                    <a:pt x="1469" y="4742"/>
                  </a:lnTo>
                  <a:cubicBezTo>
                    <a:pt x="1435" y="5042"/>
                    <a:pt x="1435" y="5376"/>
                    <a:pt x="1469" y="5709"/>
                  </a:cubicBezTo>
                  <a:lnTo>
                    <a:pt x="1" y="5709"/>
                  </a:lnTo>
                  <a:lnTo>
                    <a:pt x="1" y="6710"/>
                  </a:lnTo>
                  <a:lnTo>
                    <a:pt x="1669" y="6710"/>
                  </a:lnTo>
                  <a:cubicBezTo>
                    <a:pt x="2303" y="8945"/>
                    <a:pt x="4337" y="10446"/>
                    <a:pt x="6906" y="10446"/>
                  </a:cubicBezTo>
                  <a:cubicBezTo>
                    <a:pt x="6978" y="10449"/>
                    <a:pt x="7050" y="10451"/>
                    <a:pt x="7122" y="10451"/>
                  </a:cubicBezTo>
                  <a:cubicBezTo>
                    <a:pt x="8547" y="10451"/>
                    <a:pt x="9924" y="9825"/>
                    <a:pt x="10909" y="8745"/>
                  </a:cubicBezTo>
                  <a:lnTo>
                    <a:pt x="9708" y="7577"/>
                  </a:lnTo>
                  <a:lnTo>
                    <a:pt x="9675" y="7577"/>
                  </a:lnTo>
                  <a:cubicBezTo>
                    <a:pt x="8939" y="8383"/>
                    <a:pt x="7953" y="8770"/>
                    <a:pt x="6971" y="8770"/>
                  </a:cubicBezTo>
                  <a:cubicBezTo>
                    <a:pt x="5636" y="8770"/>
                    <a:pt x="4310" y="8055"/>
                    <a:pt x="3637" y="6710"/>
                  </a:cubicBezTo>
                  <a:lnTo>
                    <a:pt x="7807" y="6710"/>
                  </a:lnTo>
                  <a:lnTo>
                    <a:pt x="7807" y="5709"/>
                  </a:lnTo>
                  <a:lnTo>
                    <a:pt x="3403" y="5709"/>
                  </a:lnTo>
                  <a:cubicBezTo>
                    <a:pt x="3370" y="5543"/>
                    <a:pt x="3370" y="5376"/>
                    <a:pt x="3370" y="5209"/>
                  </a:cubicBezTo>
                  <a:cubicBezTo>
                    <a:pt x="3370" y="5042"/>
                    <a:pt x="3370" y="4875"/>
                    <a:pt x="3403" y="4709"/>
                  </a:cubicBezTo>
                  <a:lnTo>
                    <a:pt x="7840" y="4709"/>
                  </a:lnTo>
                  <a:lnTo>
                    <a:pt x="7840" y="3708"/>
                  </a:lnTo>
                  <a:lnTo>
                    <a:pt x="3670" y="3708"/>
                  </a:lnTo>
                  <a:cubicBezTo>
                    <a:pt x="4259" y="2433"/>
                    <a:pt x="5520" y="1639"/>
                    <a:pt x="6920" y="1639"/>
                  </a:cubicBezTo>
                  <a:cubicBezTo>
                    <a:pt x="6948" y="1639"/>
                    <a:pt x="6977" y="1639"/>
                    <a:pt x="7006" y="1640"/>
                  </a:cubicBezTo>
                  <a:cubicBezTo>
                    <a:pt x="8040" y="1640"/>
                    <a:pt x="9041" y="2073"/>
                    <a:pt x="9708" y="2841"/>
                  </a:cubicBezTo>
                  <a:lnTo>
                    <a:pt x="10909" y="1706"/>
                  </a:lnTo>
                  <a:cubicBezTo>
                    <a:pt x="9956" y="627"/>
                    <a:pt x="8580" y="0"/>
                    <a:pt x="7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7116390" y="2810368"/>
              <a:ext cx="571453" cy="520492"/>
            </a:xfrm>
            <a:custGeom>
              <a:avLst/>
              <a:gdLst/>
              <a:ahLst/>
              <a:cxnLst/>
              <a:rect l="l" t="t" r="r" b="b"/>
              <a:pathLst>
                <a:path w="25152" h="22909" extrusionOk="0">
                  <a:moveTo>
                    <a:pt x="12576" y="1"/>
                  </a:moveTo>
                  <a:cubicBezTo>
                    <a:pt x="9641" y="1"/>
                    <a:pt x="6705" y="1126"/>
                    <a:pt x="4470" y="3378"/>
                  </a:cubicBezTo>
                  <a:cubicBezTo>
                    <a:pt x="0" y="7848"/>
                    <a:pt x="0" y="15086"/>
                    <a:pt x="4470" y="19556"/>
                  </a:cubicBezTo>
                  <a:cubicBezTo>
                    <a:pt x="6705" y="21791"/>
                    <a:pt x="9641" y="22909"/>
                    <a:pt x="12576" y="22909"/>
                  </a:cubicBezTo>
                  <a:cubicBezTo>
                    <a:pt x="15512" y="22909"/>
                    <a:pt x="18447" y="21791"/>
                    <a:pt x="20682" y="19556"/>
                  </a:cubicBezTo>
                  <a:cubicBezTo>
                    <a:pt x="25152" y="15086"/>
                    <a:pt x="25152" y="7848"/>
                    <a:pt x="20682" y="3378"/>
                  </a:cubicBezTo>
                  <a:cubicBezTo>
                    <a:pt x="18447" y="1126"/>
                    <a:pt x="15512" y="1"/>
                    <a:pt x="12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7117140" y="2811685"/>
              <a:ext cx="472940" cy="446789"/>
            </a:xfrm>
            <a:custGeom>
              <a:avLst/>
              <a:gdLst/>
              <a:ahLst/>
              <a:cxnLst/>
              <a:rect l="l" t="t" r="r" b="b"/>
              <a:pathLst>
                <a:path w="20816" h="19665" extrusionOk="0">
                  <a:moveTo>
                    <a:pt x="12607" y="1"/>
                  </a:moveTo>
                  <a:cubicBezTo>
                    <a:pt x="9673" y="1"/>
                    <a:pt x="6739" y="1118"/>
                    <a:pt x="4504" y="3353"/>
                  </a:cubicBezTo>
                  <a:cubicBezTo>
                    <a:pt x="1" y="7890"/>
                    <a:pt x="34" y="15195"/>
                    <a:pt x="4604" y="19665"/>
                  </a:cubicBezTo>
                  <a:cubicBezTo>
                    <a:pt x="301" y="15162"/>
                    <a:pt x="401" y="8057"/>
                    <a:pt x="4804" y="3654"/>
                  </a:cubicBezTo>
                  <a:cubicBezTo>
                    <a:pt x="7040" y="1418"/>
                    <a:pt x="9972" y="300"/>
                    <a:pt x="12906" y="300"/>
                  </a:cubicBezTo>
                  <a:cubicBezTo>
                    <a:pt x="15751" y="300"/>
                    <a:pt x="18599" y="1351"/>
                    <a:pt x="20816" y="3453"/>
                  </a:cubicBezTo>
                  <a:cubicBezTo>
                    <a:pt x="18564" y="1152"/>
                    <a:pt x="15585" y="1"/>
                    <a:pt x="12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7310396" y="2916652"/>
              <a:ext cx="184191" cy="309242"/>
            </a:xfrm>
            <a:custGeom>
              <a:avLst/>
              <a:gdLst/>
              <a:ahLst/>
              <a:cxnLst/>
              <a:rect l="l" t="t" r="r" b="b"/>
              <a:pathLst>
                <a:path w="8107" h="13611" extrusionOk="0">
                  <a:moveTo>
                    <a:pt x="3537" y="3203"/>
                  </a:moveTo>
                  <a:lnTo>
                    <a:pt x="3537" y="5772"/>
                  </a:lnTo>
                  <a:cubicBezTo>
                    <a:pt x="2703" y="5538"/>
                    <a:pt x="2069" y="5171"/>
                    <a:pt x="2069" y="4504"/>
                  </a:cubicBezTo>
                  <a:cubicBezTo>
                    <a:pt x="2069" y="3870"/>
                    <a:pt x="2503" y="3370"/>
                    <a:pt x="3537" y="3203"/>
                  </a:cubicBezTo>
                  <a:close/>
                  <a:moveTo>
                    <a:pt x="4738" y="7840"/>
                  </a:moveTo>
                  <a:cubicBezTo>
                    <a:pt x="5605" y="8073"/>
                    <a:pt x="6239" y="8407"/>
                    <a:pt x="6239" y="9107"/>
                  </a:cubicBezTo>
                  <a:cubicBezTo>
                    <a:pt x="6239" y="9741"/>
                    <a:pt x="5805" y="10242"/>
                    <a:pt x="4738" y="10375"/>
                  </a:cubicBezTo>
                  <a:lnTo>
                    <a:pt x="4738" y="7840"/>
                  </a:lnTo>
                  <a:close/>
                  <a:moveTo>
                    <a:pt x="3537" y="1"/>
                  </a:moveTo>
                  <a:lnTo>
                    <a:pt x="3537" y="1635"/>
                  </a:lnTo>
                  <a:cubicBezTo>
                    <a:pt x="1268" y="1869"/>
                    <a:pt x="201" y="3136"/>
                    <a:pt x="201" y="4638"/>
                  </a:cubicBezTo>
                  <a:cubicBezTo>
                    <a:pt x="201" y="6639"/>
                    <a:pt x="1936" y="7139"/>
                    <a:pt x="3537" y="7540"/>
                  </a:cubicBezTo>
                  <a:lnTo>
                    <a:pt x="3537" y="10408"/>
                  </a:lnTo>
                  <a:cubicBezTo>
                    <a:pt x="2503" y="10342"/>
                    <a:pt x="1502" y="9941"/>
                    <a:pt x="635" y="9308"/>
                  </a:cubicBezTo>
                  <a:lnTo>
                    <a:pt x="1" y="10775"/>
                  </a:lnTo>
                  <a:cubicBezTo>
                    <a:pt x="768" y="11442"/>
                    <a:pt x="2136" y="11909"/>
                    <a:pt x="3537" y="11976"/>
                  </a:cubicBezTo>
                  <a:lnTo>
                    <a:pt x="3537" y="13611"/>
                  </a:lnTo>
                  <a:lnTo>
                    <a:pt x="4738" y="13611"/>
                  </a:lnTo>
                  <a:lnTo>
                    <a:pt x="4738" y="11976"/>
                  </a:lnTo>
                  <a:cubicBezTo>
                    <a:pt x="7006" y="11743"/>
                    <a:pt x="8107" y="10475"/>
                    <a:pt x="8107" y="9007"/>
                  </a:cubicBezTo>
                  <a:cubicBezTo>
                    <a:pt x="8107" y="6973"/>
                    <a:pt x="6339" y="6472"/>
                    <a:pt x="4738" y="6105"/>
                  </a:cubicBezTo>
                  <a:lnTo>
                    <a:pt x="4738" y="3170"/>
                  </a:lnTo>
                  <a:cubicBezTo>
                    <a:pt x="5572" y="3270"/>
                    <a:pt x="6372" y="3537"/>
                    <a:pt x="7073" y="3970"/>
                  </a:cubicBezTo>
                  <a:lnTo>
                    <a:pt x="7673" y="2503"/>
                  </a:lnTo>
                  <a:cubicBezTo>
                    <a:pt x="6772" y="1969"/>
                    <a:pt x="5772" y="1669"/>
                    <a:pt x="4738" y="1602"/>
                  </a:cubicBezTo>
                  <a:lnTo>
                    <a:pt x="473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7310396" y="2916652"/>
              <a:ext cx="184191" cy="309242"/>
            </a:xfrm>
            <a:custGeom>
              <a:avLst/>
              <a:gdLst/>
              <a:ahLst/>
              <a:cxnLst/>
              <a:rect l="l" t="t" r="r" b="b"/>
              <a:pathLst>
                <a:path w="8107" h="13611" extrusionOk="0">
                  <a:moveTo>
                    <a:pt x="3537" y="3203"/>
                  </a:moveTo>
                  <a:lnTo>
                    <a:pt x="3537" y="5772"/>
                  </a:lnTo>
                  <a:cubicBezTo>
                    <a:pt x="2703" y="5538"/>
                    <a:pt x="2069" y="5171"/>
                    <a:pt x="2069" y="4504"/>
                  </a:cubicBezTo>
                  <a:cubicBezTo>
                    <a:pt x="2069" y="3870"/>
                    <a:pt x="2503" y="3370"/>
                    <a:pt x="3537" y="3203"/>
                  </a:cubicBezTo>
                  <a:close/>
                  <a:moveTo>
                    <a:pt x="4738" y="7840"/>
                  </a:moveTo>
                  <a:cubicBezTo>
                    <a:pt x="5605" y="8073"/>
                    <a:pt x="6239" y="8407"/>
                    <a:pt x="6239" y="9107"/>
                  </a:cubicBezTo>
                  <a:cubicBezTo>
                    <a:pt x="6239" y="9741"/>
                    <a:pt x="5805" y="10242"/>
                    <a:pt x="4738" y="10375"/>
                  </a:cubicBezTo>
                  <a:lnTo>
                    <a:pt x="4738" y="7840"/>
                  </a:lnTo>
                  <a:close/>
                  <a:moveTo>
                    <a:pt x="3537" y="1"/>
                  </a:moveTo>
                  <a:lnTo>
                    <a:pt x="3537" y="1635"/>
                  </a:lnTo>
                  <a:cubicBezTo>
                    <a:pt x="1268" y="1869"/>
                    <a:pt x="201" y="3136"/>
                    <a:pt x="201" y="4638"/>
                  </a:cubicBezTo>
                  <a:cubicBezTo>
                    <a:pt x="201" y="6639"/>
                    <a:pt x="1936" y="7139"/>
                    <a:pt x="3537" y="7540"/>
                  </a:cubicBezTo>
                  <a:lnTo>
                    <a:pt x="3537" y="10408"/>
                  </a:lnTo>
                  <a:cubicBezTo>
                    <a:pt x="2503" y="10342"/>
                    <a:pt x="1502" y="9941"/>
                    <a:pt x="635" y="9308"/>
                  </a:cubicBezTo>
                  <a:lnTo>
                    <a:pt x="1" y="10775"/>
                  </a:lnTo>
                  <a:cubicBezTo>
                    <a:pt x="768" y="11442"/>
                    <a:pt x="2136" y="11909"/>
                    <a:pt x="3537" y="11976"/>
                  </a:cubicBezTo>
                  <a:lnTo>
                    <a:pt x="3537" y="13611"/>
                  </a:lnTo>
                  <a:lnTo>
                    <a:pt x="4738" y="13611"/>
                  </a:lnTo>
                  <a:lnTo>
                    <a:pt x="4738" y="11976"/>
                  </a:lnTo>
                  <a:cubicBezTo>
                    <a:pt x="7006" y="11743"/>
                    <a:pt x="8107" y="10475"/>
                    <a:pt x="8107" y="9007"/>
                  </a:cubicBezTo>
                  <a:cubicBezTo>
                    <a:pt x="8107" y="6973"/>
                    <a:pt x="6339" y="6472"/>
                    <a:pt x="4738" y="6105"/>
                  </a:cubicBezTo>
                  <a:lnTo>
                    <a:pt x="4738" y="3170"/>
                  </a:lnTo>
                  <a:cubicBezTo>
                    <a:pt x="5572" y="3270"/>
                    <a:pt x="6372" y="3537"/>
                    <a:pt x="7073" y="3970"/>
                  </a:cubicBezTo>
                  <a:lnTo>
                    <a:pt x="7673" y="2503"/>
                  </a:lnTo>
                  <a:cubicBezTo>
                    <a:pt x="6772" y="1969"/>
                    <a:pt x="5772" y="1669"/>
                    <a:pt x="4738" y="1602"/>
                  </a:cubicBezTo>
                  <a:lnTo>
                    <a:pt x="47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6087197" y="3457774"/>
              <a:ext cx="520674" cy="520697"/>
            </a:xfrm>
            <a:custGeom>
              <a:avLst/>
              <a:gdLst/>
              <a:ahLst/>
              <a:cxnLst/>
              <a:rect l="l" t="t" r="r" b="b"/>
              <a:pathLst>
                <a:path w="22917" h="22918" extrusionOk="0">
                  <a:moveTo>
                    <a:pt x="11475" y="1"/>
                  </a:moveTo>
                  <a:cubicBezTo>
                    <a:pt x="5137" y="1"/>
                    <a:pt x="0" y="5105"/>
                    <a:pt x="0" y="11442"/>
                  </a:cubicBezTo>
                  <a:cubicBezTo>
                    <a:pt x="0" y="17780"/>
                    <a:pt x="5137" y="22917"/>
                    <a:pt x="11475" y="22917"/>
                  </a:cubicBezTo>
                  <a:cubicBezTo>
                    <a:pt x="17780" y="22917"/>
                    <a:pt x="22917" y="17780"/>
                    <a:pt x="22917" y="11442"/>
                  </a:cubicBezTo>
                  <a:cubicBezTo>
                    <a:pt x="22917" y="5105"/>
                    <a:pt x="17780" y="1"/>
                    <a:pt x="114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6059910" y="3457297"/>
              <a:ext cx="475212" cy="448425"/>
            </a:xfrm>
            <a:custGeom>
              <a:avLst/>
              <a:gdLst/>
              <a:ahLst/>
              <a:cxnLst/>
              <a:rect l="l" t="t" r="r" b="b"/>
              <a:pathLst>
                <a:path w="20916" h="19737" extrusionOk="0">
                  <a:moveTo>
                    <a:pt x="12650" y="1"/>
                  </a:moveTo>
                  <a:cubicBezTo>
                    <a:pt x="9715" y="1"/>
                    <a:pt x="6777" y="1118"/>
                    <a:pt x="4537" y="3358"/>
                  </a:cubicBezTo>
                  <a:cubicBezTo>
                    <a:pt x="1" y="7894"/>
                    <a:pt x="101" y="15266"/>
                    <a:pt x="4704" y="19736"/>
                  </a:cubicBezTo>
                  <a:cubicBezTo>
                    <a:pt x="401" y="15233"/>
                    <a:pt x="468" y="8094"/>
                    <a:pt x="4871" y="3691"/>
                  </a:cubicBezTo>
                  <a:cubicBezTo>
                    <a:pt x="7102" y="1443"/>
                    <a:pt x="10035" y="317"/>
                    <a:pt x="12971" y="317"/>
                  </a:cubicBezTo>
                  <a:cubicBezTo>
                    <a:pt x="15831" y="317"/>
                    <a:pt x="18694" y="1385"/>
                    <a:pt x="20916" y="3524"/>
                  </a:cubicBezTo>
                  <a:cubicBezTo>
                    <a:pt x="18669" y="1177"/>
                    <a:pt x="15661" y="1"/>
                    <a:pt x="12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6226652" y="3602546"/>
              <a:ext cx="242536" cy="230404"/>
            </a:xfrm>
            <a:custGeom>
              <a:avLst/>
              <a:gdLst/>
              <a:ahLst/>
              <a:cxnLst/>
              <a:rect l="l" t="t" r="r" b="b"/>
              <a:pathLst>
                <a:path w="10675" h="10141" extrusionOk="0">
                  <a:moveTo>
                    <a:pt x="0" y="0"/>
                  </a:moveTo>
                  <a:lnTo>
                    <a:pt x="3903" y="5638"/>
                  </a:lnTo>
                  <a:lnTo>
                    <a:pt x="1535" y="5638"/>
                  </a:lnTo>
                  <a:lnTo>
                    <a:pt x="1535" y="6638"/>
                  </a:lnTo>
                  <a:lnTo>
                    <a:pt x="4403" y="6638"/>
                  </a:lnTo>
                  <a:lnTo>
                    <a:pt x="4403" y="7639"/>
                  </a:lnTo>
                  <a:lnTo>
                    <a:pt x="1535" y="7639"/>
                  </a:lnTo>
                  <a:lnTo>
                    <a:pt x="1535" y="8640"/>
                  </a:lnTo>
                  <a:lnTo>
                    <a:pt x="4403" y="8640"/>
                  </a:lnTo>
                  <a:lnTo>
                    <a:pt x="4403" y="10141"/>
                  </a:lnTo>
                  <a:lnTo>
                    <a:pt x="6271" y="10141"/>
                  </a:lnTo>
                  <a:lnTo>
                    <a:pt x="6271" y="8640"/>
                  </a:lnTo>
                  <a:lnTo>
                    <a:pt x="9140" y="8640"/>
                  </a:lnTo>
                  <a:lnTo>
                    <a:pt x="9140" y="7639"/>
                  </a:lnTo>
                  <a:lnTo>
                    <a:pt x="6271" y="7639"/>
                  </a:lnTo>
                  <a:lnTo>
                    <a:pt x="6271" y="6638"/>
                  </a:lnTo>
                  <a:lnTo>
                    <a:pt x="9140" y="6638"/>
                  </a:lnTo>
                  <a:lnTo>
                    <a:pt x="9140" y="5638"/>
                  </a:lnTo>
                  <a:lnTo>
                    <a:pt x="6738" y="5638"/>
                  </a:lnTo>
                  <a:lnTo>
                    <a:pt x="10674" y="0"/>
                  </a:lnTo>
                  <a:lnTo>
                    <a:pt x="8773" y="0"/>
                  </a:lnTo>
                  <a:lnTo>
                    <a:pt x="5371" y="487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6226652" y="3602546"/>
              <a:ext cx="242536" cy="230404"/>
            </a:xfrm>
            <a:custGeom>
              <a:avLst/>
              <a:gdLst/>
              <a:ahLst/>
              <a:cxnLst/>
              <a:rect l="l" t="t" r="r" b="b"/>
              <a:pathLst>
                <a:path w="10675" h="10141" extrusionOk="0">
                  <a:moveTo>
                    <a:pt x="0" y="0"/>
                  </a:moveTo>
                  <a:lnTo>
                    <a:pt x="3903" y="5638"/>
                  </a:lnTo>
                  <a:lnTo>
                    <a:pt x="1535" y="5638"/>
                  </a:lnTo>
                  <a:lnTo>
                    <a:pt x="1535" y="6638"/>
                  </a:lnTo>
                  <a:lnTo>
                    <a:pt x="4403" y="6638"/>
                  </a:lnTo>
                  <a:lnTo>
                    <a:pt x="4403" y="7639"/>
                  </a:lnTo>
                  <a:lnTo>
                    <a:pt x="1535" y="7639"/>
                  </a:lnTo>
                  <a:lnTo>
                    <a:pt x="1535" y="8640"/>
                  </a:lnTo>
                  <a:lnTo>
                    <a:pt x="4403" y="8640"/>
                  </a:lnTo>
                  <a:lnTo>
                    <a:pt x="4403" y="10141"/>
                  </a:lnTo>
                  <a:lnTo>
                    <a:pt x="6271" y="10141"/>
                  </a:lnTo>
                  <a:lnTo>
                    <a:pt x="6271" y="8640"/>
                  </a:lnTo>
                  <a:lnTo>
                    <a:pt x="9140" y="8640"/>
                  </a:lnTo>
                  <a:lnTo>
                    <a:pt x="9140" y="7639"/>
                  </a:lnTo>
                  <a:lnTo>
                    <a:pt x="6271" y="7639"/>
                  </a:lnTo>
                  <a:lnTo>
                    <a:pt x="6271" y="6638"/>
                  </a:lnTo>
                  <a:lnTo>
                    <a:pt x="9140" y="6638"/>
                  </a:lnTo>
                  <a:lnTo>
                    <a:pt x="9140" y="5638"/>
                  </a:lnTo>
                  <a:lnTo>
                    <a:pt x="6738" y="5638"/>
                  </a:lnTo>
                  <a:lnTo>
                    <a:pt x="10674" y="0"/>
                  </a:lnTo>
                  <a:lnTo>
                    <a:pt x="8773" y="0"/>
                  </a:lnTo>
                  <a:lnTo>
                    <a:pt x="5371" y="487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6516151" y="1563857"/>
              <a:ext cx="520674" cy="520674"/>
            </a:xfrm>
            <a:custGeom>
              <a:avLst/>
              <a:gdLst/>
              <a:ahLst/>
              <a:cxnLst/>
              <a:rect l="l" t="t" r="r" b="b"/>
              <a:pathLst>
                <a:path w="22917" h="22917" extrusionOk="0">
                  <a:moveTo>
                    <a:pt x="11475" y="0"/>
                  </a:moveTo>
                  <a:cubicBezTo>
                    <a:pt x="5138" y="0"/>
                    <a:pt x="1" y="5104"/>
                    <a:pt x="1" y="11442"/>
                  </a:cubicBezTo>
                  <a:cubicBezTo>
                    <a:pt x="1" y="17780"/>
                    <a:pt x="5138" y="22917"/>
                    <a:pt x="11475" y="22917"/>
                  </a:cubicBezTo>
                  <a:cubicBezTo>
                    <a:pt x="17813" y="22917"/>
                    <a:pt x="22917" y="17780"/>
                    <a:pt x="22917" y="11442"/>
                  </a:cubicBezTo>
                  <a:cubicBezTo>
                    <a:pt x="22917" y="5104"/>
                    <a:pt x="17813" y="0"/>
                    <a:pt x="11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6489636" y="1563358"/>
              <a:ext cx="474439" cy="448425"/>
            </a:xfrm>
            <a:custGeom>
              <a:avLst/>
              <a:gdLst/>
              <a:ahLst/>
              <a:cxnLst/>
              <a:rect l="l" t="t" r="r" b="b"/>
              <a:pathLst>
                <a:path w="20882" h="19737" extrusionOk="0">
                  <a:moveTo>
                    <a:pt x="12634" y="1"/>
                  </a:moveTo>
                  <a:cubicBezTo>
                    <a:pt x="9706" y="1"/>
                    <a:pt x="6776" y="1119"/>
                    <a:pt x="4537" y="3358"/>
                  </a:cubicBezTo>
                  <a:cubicBezTo>
                    <a:pt x="0" y="7895"/>
                    <a:pt x="67" y="15266"/>
                    <a:pt x="4703" y="19736"/>
                  </a:cubicBezTo>
                  <a:cubicBezTo>
                    <a:pt x="367" y="15233"/>
                    <a:pt x="434" y="8095"/>
                    <a:pt x="4837" y="3692"/>
                  </a:cubicBezTo>
                  <a:cubicBezTo>
                    <a:pt x="7085" y="1444"/>
                    <a:pt x="10017" y="318"/>
                    <a:pt x="12950" y="318"/>
                  </a:cubicBezTo>
                  <a:cubicBezTo>
                    <a:pt x="15805" y="318"/>
                    <a:pt x="18660" y="1385"/>
                    <a:pt x="20882" y="3525"/>
                  </a:cubicBezTo>
                  <a:cubicBezTo>
                    <a:pt x="18635" y="1177"/>
                    <a:pt x="15636" y="1"/>
                    <a:pt x="12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6675304" y="1707016"/>
              <a:ext cx="202367" cy="233516"/>
            </a:xfrm>
            <a:custGeom>
              <a:avLst/>
              <a:gdLst/>
              <a:ahLst/>
              <a:cxnLst/>
              <a:rect l="l" t="t" r="r" b="b"/>
              <a:pathLst>
                <a:path w="8907" h="10278" extrusionOk="0">
                  <a:moveTo>
                    <a:pt x="6226" y="1"/>
                  </a:moveTo>
                  <a:cubicBezTo>
                    <a:pt x="6164" y="1"/>
                    <a:pt x="6101" y="2"/>
                    <a:pt x="6038" y="4"/>
                  </a:cubicBezTo>
                  <a:cubicBezTo>
                    <a:pt x="3170" y="4"/>
                    <a:pt x="1535" y="1572"/>
                    <a:pt x="1535" y="3973"/>
                  </a:cubicBezTo>
                  <a:lnTo>
                    <a:pt x="1535" y="4640"/>
                  </a:lnTo>
                  <a:lnTo>
                    <a:pt x="1" y="4640"/>
                  </a:lnTo>
                  <a:lnTo>
                    <a:pt x="1" y="5808"/>
                  </a:lnTo>
                  <a:lnTo>
                    <a:pt x="1535" y="5808"/>
                  </a:lnTo>
                  <a:lnTo>
                    <a:pt x="1535" y="8710"/>
                  </a:lnTo>
                  <a:lnTo>
                    <a:pt x="1" y="8710"/>
                  </a:lnTo>
                  <a:lnTo>
                    <a:pt x="1" y="10278"/>
                  </a:lnTo>
                  <a:lnTo>
                    <a:pt x="8640" y="10278"/>
                  </a:lnTo>
                  <a:lnTo>
                    <a:pt x="8640" y="8710"/>
                  </a:lnTo>
                  <a:lnTo>
                    <a:pt x="3436" y="8710"/>
                  </a:lnTo>
                  <a:lnTo>
                    <a:pt x="3436" y="5808"/>
                  </a:lnTo>
                  <a:lnTo>
                    <a:pt x="7106" y="5808"/>
                  </a:lnTo>
                  <a:lnTo>
                    <a:pt x="7106" y="4640"/>
                  </a:lnTo>
                  <a:lnTo>
                    <a:pt x="3436" y="4640"/>
                  </a:lnTo>
                  <a:lnTo>
                    <a:pt x="3436" y="3940"/>
                  </a:lnTo>
                  <a:cubicBezTo>
                    <a:pt x="3436" y="2439"/>
                    <a:pt x="4270" y="1672"/>
                    <a:pt x="5938" y="1672"/>
                  </a:cubicBezTo>
                  <a:cubicBezTo>
                    <a:pt x="6043" y="1663"/>
                    <a:pt x="6148" y="1659"/>
                    <a:pt x="6252" y="1659"/>
                  </a:cubicBezTo>
                  <a:cubicBezTo>
                    <a:pt x="6973" y="1659"/>
                    <a:pt x="7665" y="1860"/>
                    <a:pt x="8307" y="2239"/>
                  </a:cubicBezTo>
                  <a:lnTo>
                    <a:pt x="8907" y="671"/>
                  </a:lnTo>
                  <a:cubicBezTo>
                    <a:pt x="8063" y="233"/>
                    <a:pt x="7160" y="1"/>
                    <a:pt x="622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6675304" y="1707016"/>
              <a:ext cx="202367" cy="233516"/>
            </a:xfrm>
            <a:custGeom>
              <a:avLst/>
              <a:gdLst/>
              <a:ahLst/>
              <a:cxnLst/>
              <a:rect l="l" t="t" r="r" b="b"/>
              <a:pathLst>
                <a:path w="8907" h="10278" extrusionOk="0">
                  <a:moveTo>
                    <a:pt x="6226" y="1"/>
                  </a:moveTo>
                  <a:cubicBezTo>
                    <a:pt x="6164" y="1"/>
                    <a:pt x="6101" y="2"/>
                    <a:pt x="6038" y="4"/>
                  </a:cubicBezTo>
                  <a:cubicBezTo>
                    <a:pt x="3170" y="4"/>
                    <a:pt x="1535" y="1572"/>
                    <a:pt x="1535" y="3973"/>
                  </a:cubicBezTo>
                  <a:lnTo>
                    <a:pt x="1535" y="4640"/>
                  </a:lnTo>
                  <a:lnTo>
                    <a:pt x="1" y="4640"/>
                  </a:lnTo>
                  <a:lnTo>
                    <a:pt x="1" y="5808"/>
                  </a:lnTo>
                  <a:lnTo>
                    <a:pt x="1535" y="5808"/>
                  </a:lnTo>
                  <a:lnTo>
                    <a:pt x="1535" y="8710"/>
                  </a:lnTo>
                  <a:lnTo>
                    <a:pt x="1" y="8710"/>
                  </a:lnTo>
                  <a:lnTo>
                    <a:pt x="1" y="10278"/>
                  </a:lnTo>
                  <a:lnTo>
                    <a:pt x="8640" y="10278"/>
                  </a:lnTo>
                  <a:lnTo>
                    <a:pt x="8640" y="8710"/>
                  </a:lnTo>
                  <a:lnTo>
                    <a:pt x="3436" y="8710"/>
                  </a:lnTo>
                  <a:lnTo>
                    <a:pt x="3436" y="5808"/>
                  </a:lnTo>
                  <a:lnTo>
                    <a:pt x="7106" y="5808"/>
                  </a:lnTo>
                  <a:lnTo>
                    <a:pt x="7106" y="4640"/>
                  </a:lnTo>
                  <a:lnTo>
                    <a:pt x="3436" y="4640"/>
                  </a:lnTo>
                  <a:lnTo>
                    <a:pt x="3436" y="3940"/>
                  </a:lnTo>
                  <a:cubicBezTo>
                    <a:pt x="3436" y="2439"/>
                    <a:pt x="4270" y="1672"/>
                    <a:pt x="5938" y="1672"/>
                  </a:cubicBezTo>
                  <a:cubicBezTo>
                    <a:pt x="6043" y="1663"/>
                    <a:pt x="6148" y="1659"/>
                    <a:pt x="6252" y="1659"/>
                  </a:cubicBezTo>
                  <a:cubicBezTo>
                    <a:pt x="6973" y="1659"/>
                    <a:pt x="7665" y="1860"/>
                    <a:pt x="8307" y="2239"/>
                  </a:cubicBezTo>
                  <a:lnTo>
                    <a:pt x="8907" y="671"/>
                  </a:lnTo>
                  <a:cubicBezTo>
                    <a:pt x="8063" y="233"/>
                    <a:pt x="7160" y="1"/>
                    <a:pt x="6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8050841" y="4402858"/>
              <a:ext cx="231948" cy="76566"/>
            </a:xfrm>
            <a:custGeom>
              <a:avLst/>
              <a:gdLst/>
              <a:ahLst/>
              <a:cxnLst/>
              <a:rect l="l" t="t" r="r" b="b"/>
              <a:pathLst>
                <a:path w="10209" h="3370" extrusionOk="0">
                  <a:moveTo>
                    <a:pt x="5705" y="0"/>
                  </a:moveTo>
                  <a:cubicBezTo>
                    <a:pt x="5538" y="0"/>
                    <a:pt x="5371" y="67"/>
                    <a:pt x="5205" y="167"/>
                  </a:cubicBezTo>
                  <a:cubicBezTo>
                    <a:pt x="4504" y="834"/>
                    <a:pt x="2769" y="1535"/>
                    <a:pt x="501" y="2035"/>
                  </a:cubicBezTo>
                  <a:cubicBezTo>
                    <a:pt x="1" y="2135"/>
                    <a:pt x="134" y="3369"/>
                    <a:pt x="1402" y="3369"/>
                  </a:cubicBezTo>
                  <a:cubicBezTo>
                    <a:pt x="2636" y="3369"/>
                    <a:pt x="5338" y="3269"/>
                    <a:pt x="6239" y="3269"/>
                  </a:cubicBezTo>
                  <a:cubicBezTo>
                    <a:pt x="7706" y="3269"/>
                    <a:pt x="8540" y="3369"/>
                    <a:pt x="9708" y="3369"/>
                  </a:cubicBezTo>
                  <a:lnTo>
                    <a:pt x="9808" y="3369"/>
                  </a:lnTo>
                  <a:cubicBezTo>
                    <a:pt x="10041" y="3303"/>
                    <a:pt x="10208" y="3069"/>
                    <a:pt x="10141" y="2836"/>
                  </a:cubicBezTo>
                  <a:lnTo>
                    <a:pt x="9574" y="200"/>
                  </a:lnTo>
                  <a:cubicBezTo>
                    <a:pt x="9541" y="67"/>
                    <a:pt x="9441" y="0"/>
                    <a:pt x="9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7704497" y="4400586"/>
              <a:ext cx="231926" cy="76566"/>
            </a:xfrm>
            <a:custGeom>
              <a:avLst/>
              <a:gdLst/>
              <a:ahLst/>
              <a:cxnLst/>
              <a:rect l="l" t="t" r="r" b="b"/>
              <a:pathLst>
                <a:path w="10208" h="3370" extrusionOk="0">
                  <a:moveTo>
                    <a:pt x="5738" y="0"/>
                  </a:moveTo>
                  <a:cubicBezTo>
                    <a:pt x="5538" y="0"/>
                    <a:pt x="5371" y="67"/>
                    <a:pt x="5238" y="167"/>
                  </a:cubicBezTo>
                  <a:cubicBezTo>
                    <a:pt x="4504" y="834"/>
                    <a:pt x="2803" y="1535"/>
                    <a:pt x="501" y="2035"/>
                  </a:cubicBezTo>
                  <a:cubicBezTo>
                    <a:pt x="1" y="2135"/>
                    <a:pt x="167" y="3369"/>
                    <a:pt x="1402" y="3369"/>
                  </a:cubicBezTo>
                  <a:cubicBezTo>
                    <a:pt x="2636" y="3369"/>
                    <a:pt x="5371" y="3269"/>
                    <a:pt x="6272" y="3269"/>
                  </a:cubicBezTo>
                  <a:cubicBezTo>
                    <a:pt x="7706" y="3269"/>
                    <a:pt x="8573" y="3336"/>
                    <a:pt x="9708" y="3369"/>
                  </a:cubicBezTo>
                  <a:lnTo>
                    <a:pt x="9808" y="3369"/>
                  </a:lnTo>
                  <a:cubicBezTo>
                    <a:pt x="10074" y="3303"/>
                    <a:pt x="10208" y="3069"/>
                    <a:pt x="10141" y="2836"/>
                  </a:cubicBezTo>
                  <a:lnTo>
                    <a:pt x="9574" y="200"/>
                  </a:lnTo>
                  <a:cubicBezTo>
                    <a:pt x="9541" y="100"/>
                    <a:pt x="9441" y="0"/>
                    <a:pt x="9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7727240" y="2890137"/>
              <a:ext cx="552505" cy="1520309"/>
            </a:xfrm>
            <a:custGeom>
              <a:avLst/>
              <a:gdLst/>
              <a:ahLst/>
              <a:cxnLst/>
              <a:rect l="l" t="t" r="r" b="b"/>
              <a:pathLst>
                <a:path w="24318" h="66915" extrusionOk="0">
                  <a:moveTo>
                    <a:pt x="6171" y="0"/>
                  </a:moveTo>
                  <a:cubicBezTo>
                    <a:pt x="4670" y="8140"/>
                    <a:pt x="0" y="41230"/>
                    <a:pt x="3369" y="66915"/>
                  </a:cubicBezTo>
                  <a:lnTo>
                    <a:pt x="8673" y="66915"/>
                  </a:lnTo>
                  <a:cubicBezTo>
                    <a:pt x="8673" y="66915"/>
                    <a:pt x="8173" y="27920"/>
                    <a:pt x="12876" y="15311"/>
                  </a:cubicBezTo>
                  <a:cubicBezTo>
                    <a:pt x="13410" y="22049"/>
                    <a:pt x="18880" y="66882"/>
                    <a:pt x="18880" y="66882"/>
                  </a:cubicBezTo>
                  <a:lnTo>
                    <a:pt x="24318" y="66882"/>
                  </a:lnTo>
                  <a:cubicBezTo>
                    <a:pt x="24318" y="66882"/>
                    <a:pt x="23517" y="50036"/>
                    <a:pt x="22683" y="34091"/>
                  </a:cubicBezTo>
                  <a:cubicBezTo>
                    <a:pt x="22183" y="24051"/>
                    <a:pt x="21883" y="2069"/>
                    <a:pt x="218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7986430" y="2378233"/>
              <a:ext cx="174331" cy="65524"/>
            </a:xfrm>
            <a:custGeom>
              <a:avLst/>
              <a:gdLst/>
              <a:ahLst/>
              <a:cxnLst/>
              <a:rect l="l" t="t" r="r" b="b"/>
              <a:pathLst>
                <a:path w="7673" h="2884" extrusionOk="0">
                  <a:moveTo>
                    <a:pt x="4789" y="0"/>
                  </a:moveTo>
                  <a:cubicBezTo>
                    <a:pt x="3672" y="0"/>
                    <a:pt x="2560" y="161"/>
                    <a:pt x="1502" y="482"/>
                  </a:cubicBezTo>
                  <a:lnTo>
                    <a:pt x="0" y="2884"/>
                  </a:lnTo>
                  <a:lnTo>
                    <a:pt x="7673" y="2717"/>
                  </a:lnTo>
                  <a:lnTo>
                    <a:pt x="7339" y="282"/>
                  </a:lnTo>
                  <a:cubicBezTo>
                    <a:pt x="6501" y="94"/>
                    <a:pt x="5644" y="0"/>
                    <a:pt x="4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586263" y="2285445"/>
              <a:ext cx="117508" cy="118167"/>
            </a:xfrm>
            <a:custGeom>
              <a:avLst/>
              <a:gdLst/>
              <a:ahLst/>
              <a:cxnLst/>
              <a:rect l="l" t="t" r="r" b="b"/>
              <a:pathLst>
                <a:path w="5172" h="5201" extrusionOk="0">
                  <a:moveTo>
                    <a:pt x="941" y="0"/>
                  </a:moveTo>
                  <a:cubicBezTo>
                    <a:pt x="457" y="0"/>
                    <a:pt x="1" y="1604"/>
                    <a:pt x="301" y="1964"/>
                  </a:cubicBezTo>
                  <a:cubicBezTo>
                    <a:pt x="635" y="2365"/>
                    <a:pt x="1635" y="3866"/>
                    <a:pt x="3303" y="3866"/>
                  </a:cubicBezTo>
                  <a:lnTo>
                    <a:pt x="3770" y="5200"/>
                  </a:lnTo>
                  <a:lnTo>
                    <a:pt x="4971" y="3866"/>
                  </a:lnTo>
                  <a:cubicBezTo>
                    <a:pt x="5171" y="3432"/>
                    <a:pt x="4971" y="2231"/>
                    <a:pt x="4971" y="2231"/>
                  </a:cubicBezTo>
                  <a:cubicBezTo>
                    <a:pt x="4971" y="2231"/>
                    <a:pt x="1635" y="497"/>
                    <a:pt x="1102" y="63"/>
                  </a:cubicBezTo>
                  <a:cubicBezTo>
                    <a:pt x="1048" y="20"/>
                    <a:pt x="995" y="0"/>
                    <a:pt x="941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7662057" y="2370236"/>
              <a:ext cx="251647" cy="225178"/>
            </a:xfrm>
            <a:custGeom>
              <a:avLst/>
              <a:gdLst/>
              <a:ahLst/>
              <a:cxnLst/>
              <a:rect l="l" t="t" r="r" b="b"/>
              <a:pathLst>
                <a:path w="11076" h="9911" extrusionOk="0">
                  <a:moveTo>
                    <a:pt x="1802" y="0"/>
                  </a:moveTo>
                  <a:lnTo>
                    <a:pt x="1" y="567"/>
                  </a:lnTo>
                  <a:cubicBezTo>
                    <a:pt x="1" y="567"/>
                    <a:pt x="901" y="8673"/>
                    <a:pt x="3203" y="9741"/>
                  </a:cubicBezTo>
                  <a:cubicBezTo>
                    <a:pt x="3449" y="9858"/>
                    <a:pt x="3732" y="9911"/>
                    <a:pt x="4041" y="9911"/>
                  </a:cubicBezTo>
                  <a:cubicBezTo>
                    <a:pt x="6631" y="9911"/>
                    <a:pt x="11075" y="6238"/>
                    <a:pt x="11075" y="6238"/>
                  </a:cubicBezTo>
                  <a:lnTo>
                    <a:pt x="10575" y="1468"/>
                  </a:lnTo>
                  <a:cubicBezTo>
                    <a:pt x="9357" y="1764"/>
                    <a:pt x="5866" y="6608"/>
                    <a:pt x="4587" y="6608"/>
                  </a:cubicBezTo>
                  <a:cubicBezTo>
                    <a:pt x="4570" y="6608"/>
                    <a:pt x="4554" y="6607"/>
                    <a:pt x="4537" y="6605"/>
                  </a:cubicBezTo>
                  <a:cubicBezTo>
                    <a:pt x="3303" y="6438"/>
                    <a:pt x="1802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8107687" y="2894681"/>
              <a:ext cx="115986" cy="42464"/>
            </a:xfrm>
            <a:custGeom>
              <a:avLst/>
              <a:gdLst/>
              <a:ahLst/>
              <a:cxnLst/>
              <a:rect l="l" t="t" r="r" b="b"/>
              <a:pathLst>
                <a:path w="5105" h="1869" extrusionOk="0">
                  <a:moveTo>
                    <a:pt x="1" y="1"/>
                  </a:moveTo>
                  <a:lnTo>
                    <a:pt x="1" y="1802"/>
                  </a:lnTo>
                  <a:lnTo>
                    <a:pt x="5104" y="1869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7926563" y="2894681"/>
              <a:ext cx="169014" cy="40941"/>
            </a:xfrm>
            <a:custGeom>
              <a:avLst/>
              <a:gdLst/>
              <a:ahLst/>
              <a:cxnLst/>
              <a:rect l="l" t="t" r="r" b="b"/>
              <a:pathLst>
                <a:path w="7439" h="1802" extrusionOk="0">
                  <a:moveTo>
                    <a:pt x="0" y="1"/>
                  </a:moveTo>
                  <a:lnTo>
                    <a:pt x="0" y="1702"/>
                  </a:lnTo>
                  <a:lnTo>
                    <a:pt x="7439" y="1802"/>
                  </a:lnTo>
                  <a:lnTo>
                    <a:pt x="74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7859857" y="2894681"/>
              <a:ext cx="53846" cy="38669"/>
            </a:xfrm>
            <a:custGeom>
              <a:avLst/>
              <a:gdLst/>
              <a:ahLst/>
              <a:cxnLst/>
              <a:rect l="l" t="t" r="r" b="b"/>
              <a:pathLst>
                <a:path w="2370" h="1702" extrusionOk="0">
                  <a:moveTo>
                    <a:pt x="201" y="1"/>
                  </a:moveTo>
                  <a:lnTo>
                    <a:pt x="1" y="1668"/>
                  </a:lnTo>
                  <a:lnTo>
                    <a:pt x="2369" y="1702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7961415" y="2887093"/>
              <a:ext cx="66729" cy="47780"/>
            </a:xfrm>
            <a:custGeom>
              <a:avLst/>
              <a:gdLst/>
              <a:ahLst/>
              <a:cxnLst/>
              <a:rect l="l" t="t" r="r" b="b"/>
              <a:pathLst>
                <a:path w="2937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2936" y="2102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7859107" y="2403589"/>
              <a:ext cx="419888" cy="491116"/>
            </a:xfrm>
            <a:custGeom>
              <a:avLst/>
              <a:gdLst/>
              <a:ahLst/>
              <a:cxnLst/>
              <a:rect l="l" t="t" r="r" b="b"/>
              <a:pathLst>
                <a:path w="18481" h="21616" extrusionOk="0">
                  <a:moveTo>
                    <a:pt x="1902" y="0"/>
                  </a:moveTo>
                  <a:cubicBezTo>
                    <a:pt x="734" y="4370"/>
                    <a:pt x="101" y="8906"/>
                    <a:pt x="34" y="13443"/>
                  </a:cubicBezTo>
                  <a:lnTo>
                    <a:pt x="34" y="13877"/>
                  </a:lnTo>
                  <a:cubicBezTo>
                    <a:pt x="0" y="14577"/>
                    <a:pt x="0" y="15278"/>
                    <a:pt x="0" y="15945"/>
                  </a:cubicBezTo>
                  <a:lnTo>
                    <a:pt x="0" y="16679"/>
                  </a:lnTo>
                  <a:cubicBezTo>
                    <a:pt x="0" y="17212"/>
                    <a:pt x="0" y="17713"/>
                    <a:pt x="34" y="18146"/>
                  </a:cubicBezTo>
                  <a:cubicBezTo>
                    <a:pt x="34" y="18780"/>
                    <a:pt x="67" y="19347"/>
                    <a:pt x="101" y="19814"/>
                  </a:cubicBezTo>
                  <a:cubicBezTo>
                    <a:pt x="167" y="20982"/>
                    <a:pt x="234" y="21616"/>
                    <a:pt x="234" y="21616"/>
                  </a:cubicBezTo>
                  <a:lnTo>
                    <a:pt x="16012" y="21616"/>
                  </a:lnTo>
                  <a:cubicBezTo>
                    <a:pt x="16079" y="21015"/>
                    <a:pt x="16145" y="20415"/>
                    <a:pt x="16212" y="19814"/>
                  </a:cubicBezTo>
                  <a:cubicBezTo>
                    <a:pt x="16279" y="19247"/>
                    <a:pt x="16345" y="18713"/>
                    <a:pt x="16412" y="18146"/>
                  </a:cubicBezTo>
                  <a:lnTo>
                    <a:pt x="16546" y="16679"/>
                  </a:lnTo>
                  <a:cubicBezTo>
                    <a:pt x="16579" y="16445"/>
                    <a:pt x="16612" y="16178"/>
                    <a:pt x="16646" y="15945"/>
                  </a:cubicBezTo>
                  <a:cubicBezTo>
                    <a:pt x="16712" y="15244"/>
                    <a:pt x="16812" y="14577"/>
                    <a:pt x="16879" y="13877"/>
                  </a:cubicBezTo>
                  <a:cubicBezTo>
                    <a:pt x="16879" y="13743"/>
                    <a:pt x="16913" y="13610"/>
                    <a:pt x="16913" y="13476"/>
                  </a:cubicBezTo>
                  <a:cubicBezTo>
                    <a:pt x="17013" y="12542"/>
                    <a:pt x="17113" y="11608"/>
                    <a:pt x="17246" y="10674"/>
                  </a:cubicBezTo>
                  <a:cubicBezTo>
                    <a:pt x="17279" y="10307"/>
                    <a:pt x="17313" y="9940"/>
                    <a:pt x="17346" y="9574"/>
                  </a:cubicBezTo>
                  <a:cubicBezTo>
                    <a:pt x="17513" y="8173"/>
                    <a:pt x="17680" y="6805"/>
                    <a:pt x="17813" y="5537"/>
                  </a:cubicBezTo>
                  <a:lnTo>
                    <a:pt x="18113" y="3202"/>
                  </a:lnTo>
                  <a:cubicBezTo>
                    <a:pt x="18247" y="2035"/>
                    <a:pt x="18380" y="934"/>
                    <a:pt x="18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8012944" y="2264133"/>
              <a:ext cx="139478" cy="179352"/>
            </a:xfrm>
            <a:custGeom>
              <a:avLst/>
              <a:gdLst/>
              <a:ahLst/>
              <a:cxnLst/>
              <a:rect l="l" t="t" r="r" b="b"/>
              <a:pathLst>
                <a:path w="6139" h="7894" extrusionOk="0">
                  <a:moveTo>
                    <a:pt x="6139" y="0"/>
                  </a:moveTo>
                  <a:lnTo>
                    <a:pt x="1902" y="2869"/>
                  </a:lnTo>
                  <a:cubicBezTo>
                    <a:pt x="1936" y="3136"/>
                    <a:pt x="1969" y="3403"/>
                    <a:pt x="1969" y="3636"/>
                  </a:cubicBezTo>
                  <a:cubicBezTo>
                    <a:pt x="2002" y="4103"/>
                    <a:pt x="1936" y="4604"/>
                    <a:pt x="1802" y="5037"/>
                  </a:cubicBezTo>
                  <a:cubicBezTo>
                    <a:pt x="1502" y="5771"/>
                    <a:pt x="1702" y="6138"/>
                    <a:pt x="468" y="6271"/>
                  </a:cubicBezTo>
                  <a:cubicBezTo>
                    <a:pt x="1" y="6905"/>
                    <a:pt x="1235" y="7739"/>
                    <a:pt x="1235" y="7739"/>
                  </a:cubicBezTo>
                  <a:cubicBezTo>
                    <a:pt x="1235" y="7739"/>
                    <a:pt x="2084" y="7894"/>
                    <a:pt x="3108" y="7894"/>
                  </a:cubicBezTo>
                  <a:cubicBezTo>
                    <a:pt x="4104" y="7894"/>
                    <a:pt x="5265" y="7748"/>
                    <a:pt x="5972" y="7172"/>
                  </a:cubicBezTo>
                  <a:cubicBezTo>
                    <a:pt x="4704" y="5671"/>
                    <a:pt x="5505" y="2002"/>
                    <a:pt x="613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8053113" y="2307324"/>
              <a:ext cx="75817" cy="71273"/>
            </a:xfrm>
            <a:custGeom>
              <a:avLst/>
              <a:gdLst/>
              <a:ahLst/>
              <a:cxnLst/>
              <a:rect l="l" t="t" r="r" b="b"/>
              <a:pathLst>
                <a:path w="3337" h="3137" extrusionOk="0">
                  <a:moveTo>
                    <a:pt x="3337" y="1"/>
                  </a:moveTo>
                  <a:lnTo>
                    <a:pt x="201" y="1769"/>
                  </a:lnTo>
                  <a:cubicBezTo>
                    <a:pt x="234" y="2236"/>
                    <a:pt x="168" y="2703"/>
                    <a:pt x="1" y="3136"/>
                  </a:cubicBezTo>
                  <a:cubicBezTo>
                    <a:pt x="1002" y="3070"/>
                    <a:pt x="3070" y="2469"/>
                    <a:pt x="3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7994768" y="2101185"/>
              <a:ext cx="119757" cy="137729"/>
            </a:xfrm>
            <a:custGeom>
              <a:avLst/>
              <a:gdLst/>
              <a:ahLst/>
              <a:cxnLst/>
              <a:rect l="l" t="t" r="r" b="b"/>
              <a:pathLst>
                <a:path w="5271" h="6062" extrusionOk="0">
                  <a:moveTo>
                    <a:pt x="1735" y="1"/>
                  </a:moveTo>
                  <a:cubicBezTo>
                    <a:pt x="1735" y="1"/>
                    <a:pt x="0" y="3603"/>
                    <a:pt x="1535" y="5671"/>
                  </a:cubicBezTo>
                  <a:cubicBezTo>
                    <a:pt x="1738" y="5943"/>
                    <a:pt x="1951" y="6061"/>
                    <a:pt x="2167" y="6061"/>
                  </a:cubicBezTo>
                  <a:cubicBezTo>
                    <a:pt x="3627" y="6061"/>
                    <a:pt x="5271" y="701"/>
                    <a:pt x="5271" y="701"/>
                  </a:cubicBezTo>
                  <a:lnTo>
                    <a:pt x="1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7997040" y="2103526"/>
              <a:ext cx="209069" cy="254055"/>
            </a:xfrm>
            <a:custGeom>
              <a:avLst/>
              <a:gdLst/>
              <a:ahLst/>
              <a:cxnLst/>
              <a:rect l="l" t="t" r="r" b="b"/>
              <a:pathLst>
                <a:path w="9202" h="11182" extrusionOk="0">
                  <a:moveTo>
                    <a:pt x="4864" y="0"/>
                  </a:moveTo>
                  <a:cubicBezTo>
                    <a:pt x="4538" y="0"/>
                    <a:pt x="4205" y="42"/>
                    <a:pt x="3870" y="131"/>
                  </a:cubicBezTo>
                  <a:cubicBezTo>
                    <a:pt x="934" y="898"/>
                    <a:pt x="0" y="5035"/>
                    <a:pt x="301" y="7636"/>
                  </a:cubicBezTo>
                  <a:cubicBezTo>
                    <a:pt x="301" y="7803"/>
                    <a:pt x="334" y="7937"/>
                    <a:pt x="367" y="8070"/>
                  </a:cubicBezTo>
                  <a:cubicBezTo>
                    <a:pt x="568" y="9071"/>
                    <a:pt x="1168" y="9938"/>
                    <a:pt x="2002" y="10505"/>
                  </a:cubicBezTo>
                  <a:cubicBezTo>
                    <a:pt x="2630" y="10956"/>
                    <a:pt x="3375" y="11181"/>
                    <a:pt x="4120" y="11181"/>
                  </a:cubicBezTo>
                  <a:cubicBezTo>
                    <a:pt x="4918" y="11181"/>
                    <a:pt x="5716" y="10923"/>
                    <a:pt x="6372" y="10405"/>
                  </a:cubicBezTo>
                  <a:cubicBezTo>
                    <a:pt x="7973" y="9137"/>
                    <a:pt x="8140" y="7470"/>
                    <a:pt x="8673" y="4701"/>
                  </a:cubicBezTo>
                  <a:cubicBezTo>
                    <a:pt x="9201" y="2209"/>
                    <a:pt x="7229" y="0"/>
                    <a:pt x="48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8081922" y="2204175"/>
              <a:ext cx="13655" cy="19153"/>
            </a:xfrm>
            <a:custGeom>
              <a:avLst/>
              <a:gdLst/>
              <a:ahLst/>
              <a:cxnLst/>
              <a:rect l="l" t="t" r="r" b="b"/>
              <a:pathLst>
                <a:path w="601" h="843" extrusionOk="0">
                  <a:moveTo>
                    <a:pt x="304" y="0"/>
                  </a:moveTo>
                  <a:cubicBezTo>
                    <a:pt x="177" y="0"/>
                    <a:pt x="31" y="188"/>
                    <a:pt x="0" y="404"/>
                  </a:cubicBezTo>
                  <a:cubicBezTo>
                    <a:pt x="0" y="638"/>
                    <a:pt x="101" y="805"/>
                    <a:pt x="234" y="838"/>
                  </a:cubicBezTo>
                  <a:cubicBezTo>
                    <a:pt x="248" y="841"/>
                    <a:pt x="263" y="842"/>
                    <a:pt x="277" y="842"/>
                  </a:cubicBezTo>
                  <a:cubicBezTo>
                    <a:pt x="428" y="842"/>
                    <a:pt x="568" y="685"/>
                    <a:pt x="568" y="471"/>
                  </a:cubicBezTo>
                  <a:cubicBezTo>
                    <a:pt x="601" y="238"/>
                    <a:pt x="501" y="37"/>
                    <a:pt x="334" y="4"/>
                  </a:cubicBezTo>
                  <a:cubicBezTo>
                    <a:pt x="324" y="2"/>
                    <a:pt x="314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8022805" y="2196587"/>
              <a:ext cx="13677" cy="19153"/>
            </a:xfrm>
            <a:custGeom>
              <a:avLst/>
              <a:gdLst/>
              <a:ahLst/>
              <a:cxnLst/>
              <a:rect l="l" t="t" r="r" b="b"/>
              <a:pathLst>
                <a:path w="602" h="843" extrusionOk="0">
                  <a:moveTo>
                    <a:pt x="304" y="1"/>
                  </a:moveTo>
                  <a:cubicBezTo>
                    <a:pt x="177" y="1"/>
                    <a:pt x="34" y="186"/>
                    <a:pt x="34" y="371"/>
                  </a:cubicBezTo>
                  <a:cubicBezTo>
                    <a:pt x="1" y="605"/>
                    <a:pt x="67" y="805"/>
                    <a:pt x="234" y="838"/>
                  </a:cubicBezTo>
                  <a:cubicBezTo>
                    <a:pt x="247" y="841"/>
                    <a:pt x="259" y="842"/>
                    <a:pt x="271" y="842"/>
                  </a:cubicBezTo>
                  <a:cubicBezTo>
                    <a:pt x="425" y="842"/>
                    <a:pt x="568" y="657"/>
                    <a:pt x="568" y="472"/>
                  </a:cubicBezTo>
                  <a:cubicBezTo>
                    <a:pt x="601" y="238"/>
                    <a:pt x="501" y="38"/>
                    <a:pt x="334" y="5"/>
                  </a:cubicBezTo>
                  <a:cubicBezTo>
                    <a:pt x="324" y="2"/>
                    <a:pt x="314" y="1"/>
                    <a:pt x="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8023554" y="2211832"/>
              <a:ext cx="30354" cy="50166"/>
            </a:xfrm>
            <a:custGeom>
              <a:avLst/>
              <a:gdLst/>
              <a:ahLst/>
              <a:cxnLst/>
              <a:rect l="l" t="t" r="r" b="b"/>
              <a:pathLst>
                <a:path w="1336" h="2208" extrusionOk="0">
                  <a:moveTo>
                    <a:pt x="1335" y="1"/>
                  </a:moveTo>
                  <a:cubicBezTo>
                    <a:pt x="968" y="668"/>
                    <a:pt x="535" y="1302"/>
                    <a:pt x="1" y="1835"/>
                  </a:cubicBezTo>
                  <a:cubicBezTo>
                    <a:pt x="241" y="2075"/>
                    <a:pt x="589" y="2207"/>
                    <a:pt x="947" y="2207"/>
                  </a:cubicBezTo>
                  <a:cubicBezTo>
                    <a:pt x="988" y="2207"/>
                    <a:pt x="1028" y="2206"/>
                    <a:pt x="1068" y="2202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8015239" y="2170504"/>
              <a:ext cx="33467" cy="10088"/>
            </a:xfrm>
            <a:custGeom>
              <a:avLst/>
              <a:gdLst/>
              <a:ahLst/>
              <a:cxnLst/>
              <a:rect l="l" t="t" r="r" b="b"/>
              <a:pathLst>
                <a:path w="1473" h="444" extrusionOk="0">
                  <a:moveTo>
                    <a:pt x="758" y="1"/>
                  </a:moveTo>
                  <a:cubicBezTo>
                    <a:pt x="527" y="1"/>
                    <a:pt x="299" y="59"/>
                    <a:pt x="100" y="185"/>
                  </a:cubicBezTo>
                  <a:cubicBezTo>
                    <a:pt x="33" y="219"/>
                    <a:pt x="0" y="285"/>
                    <a:pt x="33" y="352"/>
                  </a:cubicBezTo>
                  <a:lnTo>
                    <a:pt x="100" y="419"/>
                  </a:lnTo>
                  <a:cubicBezTo>
                    <a:pt x="117" y="435"/>
                    <a:pt x="133" y="444"/>
                    <a:pt x="154" y="444"/>
                  </a:cubicBezTo>
                  <a:cubicBezTo>
                    <a:pt x="175" y="444"/>
                    <a:pt x="200" y="435"/>
                    <a:pt x="234" y="419"/>
                  </a:cubicBezTo>
                  <a:cubicBezTo>
                    <a:pt x="408" y="321"/>
                    <a:pt x="606" y="270"/>
                    <a:pt x="800" y="270"/>
                  </a:cubicBezTo>
                  <a:cubicBezTo>
                    <a:pt x="939" y="270"/>
                    <a:pt x="1076" y="296"/>
                    <a:pt x="1201" y="352"/>
                  </a:cubicBezTo>
                  <a:cubicBezTo>
                    <a:pt x="1229" y="369"/>
                    <a:pt x="1257" y="376"/>
                    <a:pt x="1282" y="376"/>
                  </a:cubicBezTo>
                  <a:cubicBezTo>
                    <a:pt x="1404" y="376"/>
                    <a:pt x="1473" y="201"/>
                    <a:pt x="1334" y="118"/>
                  </a:cubicBezTo>
                  <a:cubicBezTo>
                    <a:pt x="1151" y="42"/>
                    <a:pt x="954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8081922" y="2177638"/>
              <a:ext cx="30331" cy="15268"/>
            </a:xfrm>
            <a:custGeom>
              <a:avLst/>
              <a:gdLst/>
              <a:ahLst/>
              <a:cxnLst/>
              <a:rect l="l" t="t" r="r" b="b"/>
              <a:pathLst>
                <a:path w="1335" h="672" extrusionOk="0">
                  <a:moveTo>
                    <a:pt x="243" y="0"/>
                  </a:moveTo>
                  <a:cubicBezTo>
                    <a:pt x="207" y="0"/>
                    <a:pt x="170" y="2"/>
                    <a:pt x="134" y="5"/>
                  </a:cubicBezTo>
                  <a:cubicBezTo>
                    <a:pt x="67" y="5"/>
                    <a:pt x="0" y="71"/>
                    <a:pt x="34" y="171"/>
                  </a:cubicBezTo>
                  <a:cubicBezTo>
                    <a:pt x="34" y="238"/>
                    <a:pt x="101" y="271"/>
                    <a:pt x="167" y="271"/>
                  </a:cubicBezTo>
                  <a:cubicBezTo>
                    <a:pt x="199" y="269"/>
                    <a:pt x="230" y="267"/>
                    <a:pt x="260" y="267"/>
                  </a:cubicBezTo>
                  <a:cubicBezTo>
                    <a:pt x="590" y="267"/>
                    <a:pt x="885" y="428"/>
                    <a:pt x="1068" y="672"/>
                  </a:cubicBezTo>
                  <a:lnTo>
                    <a:pt x="1268" y="672"/>
                  </a:lnTo>
                  <a:cubicBezTo>
                    <a:pt x="1335" y="605"/>
                    <a:pt x="1335" y="538"/>
                    <a:pt x="1268" y="472"/>
                  </a:cubicBezTo>
                  <a:cubicBezTo>
                    <a:pt x="1024" y="166"/>
                    <a:pt x="639" y="0"/>
                    <a:pt x="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8141789" y="2123156"/>
              <a:ext cx="93993" cy="207684"/>
            </a:xfrm>
            <a:custGeom>
              <a:avLst/>
              <a:gdLst/>
              <a:ahLst/>
              <a:cxnLst/>
              <a:rect l="l" t="t" r="r" b="b"/>
              <a:pathLst>
                <a:path w="4137" h="9141" extrusionOk="0">
                  <a:moveTo>
                    <a:pt x="701" y="1"/>
                  </a:moveTo>
                  <a:lnTo>
                    <a:pt x="368" y="501"/>
                  </a:lnTo>
                  <a:cubicBezTo>
                    <a:pt x="1235" y="968"/>
                    <a:pt x="868" y="2002"/>
                    <a:pt x="568" y="2469"/>
                  </a:cubicBezTo>
                  <a:cubicBezTo>
                    <a:pt x="1" y="3437"/>
                    <a:pt x="301" y="5138"/>
                    <a:pt x="1001" y="5938"/>
                  </a:cubicBezTo>
                  <a:cubicBezTo>
                    <a:pt x="1001" y="5938"/>
                    <a:pt x="1073" y="5602"/>
                    <a:pt x="1319" y="5602"/>
                  </a:cubicBezTo>
                  <a:cubicBezTo>
                    <a:pt x="1363" y="5602"/>
                    <a:pt x="1413" y="5613"/>
                    <a:pt x="1468" y="5638"/>
                  </a:cubicBezTo>
                  <a:cubicBezTo>
                    <a:pt x="1835" y="5838"/>
                    <a:pt x="1302" y="8140"/>
                    <a:pt x="368" y="9141"/>
                  </a:cubicBezTo>
                  <a:cubicBezTo>
                    <a:pt x="368" y="9141"/>
                    <a:pt x="1669" y="8307"/>
                    <a:pt x="2736" y="5972"/>
                  </a:cubicBezTo>
                  <a:cubicBezTo>
                    <a:pt x="3737" y="3804"/>
                    <a:pt x="4137" y="1936"/>
                    <a:pt x="3837" y="968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8146992" y="2221692"/>
              <a:ext cx="80474" cy="70977"/>
            </a:xfrm>
            <a:custGeom>
              <a:avLst/>
              <a:gdLst/>
              <a:ahLst/>
              <a:cxnLst/>
              <a:rect l="l" t="t" r="r" b="b"/>
              <a:pathLst>
                <a:path w="3542" h="3124" extrusionOk="0">
                  <a:moveTo>
                    <a:pt x="2044" y="0"/>
                  </a:moveTo>
                  <a:cubicBezTo>
                    <a:pt x="1248" y="0"/>
                    <a:pt x="546" y="906"/>
                    <a:pt x="305" y="1568"/>
                  </a:cubicBezTo>
                  <a:cubicBezTo>
                    <a:pt x="1" y="2360"/>
                    <a:pt x="308" y="3124"/>
                    <a:pt x="1075" y="3124"/>
                  </a:cubicBezTo>
                  <a:cubicBezTo>
                    <a:pt x="1148" y="3124"/>
                    <a:pt x="1225" y="3117"/>
                    <a:pt x="1306" y="3103"/>
                  </a:cubicBezTo>
                  <a:cubicBezTo>
                    <a:pt x="2007" y="2936"/>
                    <a:pt x="2607" y="2535"/>
                    <a:pt x="3007" y="1935"/>
                  </a:cubicBezTo>
                  <a:cubicBezTo>
                    <a:pt x="3541" y="1235"/>
                    <a:pt x="3174" y="200"/>
                    <a:pt x="2307" y="34"/>
                  </a:cubicBezTo>
                  <a:cubicBezTo>
                    <a:pt x="2219" y="11"/>
                    <a:pt x="2131" y="0"/>
                    <a:pt x="204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8047819" y="2261861"/>
              <a:ext cx="51552" cy="45485"/>
            </a:xfrm>
            <a:custGeom>
              <a:avLst/>
              <a:gdLst/>
              <a:ahLst/>
              <a:cxnLst/>
              <a:rect l="l" t="t" r="r" b="b"/>
              <a:pathLst>
                <a:path w="2269" h="2002" extrusionOk="0">
                  <a:moveTo>
                    <a:pt x="2135" y="0"/>
                  </a:moveTo>
                  <a:cubicBezTo>
                    <a:pt x="1602" y="401"/>
                    <a:pt x="968" y="667"/>
                    <a:pt x="334" y="801"/>
                  </a:cubicBezTo>
                  <a:cubicBezTo>
                    <a:pt x="134" y="868"/>
                    <a:pt x="0" y="901"/>
                    <a:pt x="0" y="901"/>
                  </a:cubicBezTo>
                  <a:cubicBezTo>
                    <a:pt x="201" y="1234"/>
                    <a:pt x="367" y="1601"/>
                    <a:pt x="534" y="2002"/>
                  </a:cubicBezTo>
                  <a:cubicBezTo>
                    <a:pt x="601" y="2002"/>
                    <a:pt x="668" y="1968"/>
                    <a:pt x="734" y="1935"/>
                  </a:cubicBezTo>
                  <a:cubicBezTo>
                    <a:pt x="1702" y="1735"/>
                    <a:pt x="2069" y="1335"/>
                    <a:pt x="2202" y="934"/>
                  </a:cubicBezTo>
                  <a:cubicBezTo>
                    <a:pt x="2269" y="734"/>
                    <a:pt x="2269" y="534"/>
                    <a:pt x="2235" y="334"/>
                  </a:cubicBezTo>
                  <a:cubicBezTo>
                    <a:pt x="2202" y="200"/>
                    <a:pt x="2169" y="100"/>
                    <a:pt x="2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8055385" y="2261861"/>
              <a:ext cx="43236" cy="25787"/>
            </a:xfrm>
            <a:custGeom>
              <a:avLst/>
              <a:gdLst/>
              <a:ahLst/>
              <a:cxnLst/>
              <a:rect l="l" t="t" r="r" b="b"/>
              <a:pathLst>
                <a:path w="1903" h="1135" extrusionOk="0">
                  <a:moveTo>
                    <a:pt x="1802" y="0"/>
                  </a:moveTo>
                  <a:cubicBezTo>
                    <a:pt x="1269" y="401"/>
                    <a:pt x="635" y="667"/>
                    <a:pt x="1" y="801"/>
                  </a:cubicBezTo>
                  <a:lnTo>
                    <a:pt x="168" y="1134"/>
                  </a:lnTo>
                  <a:cubicBezTo>
                    <a:pt x="1068" y="934"/>
                    <a:pt x="1669" y="667"/>
                    <a:pt x="1902" y="334"/>
                  </a:cubicBezTo>
                  <a:cubicBezTo>
                    <a:pt x="1869" y="200"/>
                    <a:pt x="1836" y="100"/>
                    <a:pt x="1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8064496" y="2283082"/>
              <a:ext cx="33353" cy="23515"/>
            </a:xfrm>
            <a:custGeom>
              <a:avLst/>
              <a:gdLst/>
              <a:ahLst/>
              <a:cxnLst/>
              <a:rect l="l" t="t" r="r" b="b"/>
              <a:pathLst>
                <a:path w="1468" h="1035" extrusionOk="0">
                  <a:moveTo>
                    <a:pt x="1468" y="0"/>
                  </a:moveTo>
                  <a:lnTo>
                    <a:pt x="1468" y="0"/>
                  </a:lnTo>
                  <a:cubicBezTo>
                    <a:pt x="1101" y="67"/>
                    <a:pt x="767" y="234"/>
                    <a:pt x="434" y="434"/>
                  </a:cubicBezTo>
                  <a:cubicBezTo>
                    <a:pt x="234" y="567"/>
                    <a:pt x="100" y="801"/>
                    <a:pt x="0" y="1034"/>
                  </a:cubicBezTo>
                  <a:cubicBezTo>
                    <a:pt x="968" y="801"/>
                    <a:pt x="1335" y="401"/>
                    <a:pt x="1468" y="0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999312" y="2047612"/>
              <a:ext cx="263756" cy="137751"/>
            </a:xfrm>
            <a:custGeom>
              <a:avLst/>
              <a:gdLst/>
              <a:ahLst/>
              <a:cxnLst/>
              <a:rect l="l" t="t" r="r" b="b"/>
              <a:pathLst>
                <a:path w="11609" h="6063" extrusionOk="0">
                  <a:moveTo>
                    <a:pt x="5195" y="0"/>
                  </a:moveTo>
                  <a:cubicBezTo>
                    <a:pt x="3748" y="0"/>
                    <a:pt x="2535" y="546"/>
                    <a:pt x="2135" y="1091"/>
                  </a:cubicBezTo>
                  <a:cubicBezTo>
                    <a:pt x="2135" y="1091"/>
                    <a:pt x="1" y="1558"/>
                    <a:pt x="1068" y="3626"/>
                  </a:cubicBezTo>
                  <a:lnTo>
                    <a:pt x="2436" y="2525"/>
                  </a:lnTo>
                  <a:cubicBezTo>
                    <a:pt x="2436" y="2525"/>
                    <a:pt x="4597" y="6062"/>
                    <a:pt x="10055" y="6062"/>
                  </a:cubicBezTo>
                  <a:cubicBezTo>
                    <a:pt x="10106" y="6062"/>
                    <a:pt x="10157" y="6062"/>
                    <a:pt x="10208" y="6061"/>
                  </a:cubicBezTo>
                  <a:cubicBezTo>
                    <a:pt x="10208" y="6061"/>
                    <a:pt x="11609" y="3826"/>
                    <a:pt x="8974" y="1458"/>
                  </a:cubicBezTo>
                  <a:cubicBezTo>
                    <a:pt x="7775" y="380"/>
                    <a:pt x="6403" y="0"/>
                    <a:pt x="5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839409" y="2394478"/>
              <a:ext cx="175853" cy="521447"/>
            </a:xfrm>
            <a:custGeom>
              <a:avLst/>
              <a:gdLst/>
              <a:ahLst/>
              <a:cxnLst/>
              <a:rect l="l" t="t" r="r" b="b"/>
              <a:pathLst>
                <a:path w="7740" h="22951" extrusionOk="0">
                  <a:moveTo>
                    <a:pt x="7739" y="1"/>
                  </a:moveTo>
                  <a:lnTo>
                    <a:pt x="2769" y="368"/>
                  </a:lnTo>
                  <a:cubicBezTo>
                    <a:pt x="734" y="4671"/>
                    <a:pt x="0" y="22951"/>
                    <a:pt x="0" y="22951"/>
                  </a:cubicBezTo>
                  <a:lnTo>
                    <a:pt x="2402" y="22951"/>
                  </a:lnTo>
                  <a:cubicBezTo>
                    <a:pt x="2902" y="8073"/>
                    <a:pt x="7739" y="1"/>
                    <a:pt x="7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8115275" y="2394478"/>
              <a:ext cx="180397" cy="577520"/>
            </a:xfrm>
            <a:custGeom>
              <a:avLst/>
              <a:gdLst/>
              <a:ahLst/>
              <a:cxnLst/>
              <a:rect l="l" t="t" r="r" b="b"/>
              <a:pathLst>
                <a:path w="7940" h="25419" extrusionOk="0">
                  <a:moveTo>
                    <a:pt x="1435" y="1"/>
                  </a:moveTo>
                  <a:cubicBezTo>
                    <a:pt x="1435" y="1"/>
                    <a:pt x="0" y="20549"/>
                    <a:pt x="5771" y="25419"/>
                  </a:cubicBezTo>
                  <a:lnTo>
                    <a:pt x="7539" y="23784"/>
                  </a:lnTo>
                  <a:cubicBezTo>
                    <a:pt x="7539" y="23784"/>
                    <a:pt x="5704" y="11943"/>
                    <a:pt x="6838" y="7072"/>
                  </a:cubicBezTo>
                  <a:cubicBezTo>
                    <a:pt x="7939" y="2202"/>
                    <a:pt x="7539" y="401"/>
                    <a:pt x="7539" y="4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8117547" y="2384640"/>
              <a:ext cx="113691" cy="305448"/>
            </a:xfrm>
            <a:custGeom>
              <a:avLst/>
              <a:gdLst/>
              <a:ahLst/>
              <a:cxnLst/>
              <a:rect l="l" t="t" r="r" b="b"/>
              <a:pathLst>
                <a:path w="5004" h="13444" extrusionOk="0">
                  <a:moveTo>
                    <a:pt x="1535" y="0"/>
                  </a:moveTo>
                  <a:cubicBezTo>
                    <a:pt x="0" y="2969"/>
                    <a:pt x="1535" y="13443"/>
                    <a:pt x="1535" y="13443"/>
                  </a:cubicBezTo>
                  <a:lnTo>
                    <a:pt x="3836" y="5371"/>
                  </a:lnTo>
                  <a:lnTo>
                    <a:pt x="1868" y="4904"/>
                  </a:lnTo>
                  <a:lnTo>
                    <a:pt x="5004" y="3036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7919747" y="2389184"/>
              <a:ext cx="100809" cy="281183"/>
            </a:xfrm>
            <a:custGeom>
              <a:avLst/>
              <a:gdLst/>
              <a:ahLst/>
              <a:cxnLst/>
              <a:rect l="l" t="t" r="r" b="b"/>
              <a:pathLst>
                <a:path w="4437" h="12376" extrusionOk="0">
                  <a:moveTo>
                    <a:pt x="4437" y="0"/>
                  </a:moveTo>
                  <a:lnTo>
                    <a:pt x="0" y="2769"/>
                  </a:lnTo>
                  <a:lnTo>
                    <a:pt x="1835" y="4737"/>
                  </a:lnTo>
                  <a:lnTo>
                    <a:pt x="267" y="5271"/>
                  </a:lnTo>
                  <a:lnTo>
                    <a:pt x="100" y="12376"/>
                  </a:lnTo>
                  <a:cubicBezTo>
                    <a:pt x="100" y="12376"/>
                    <a:pt x="2235" y="3703"/>
                    <a:pt x="4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8225921" y="2497559"/>
              <a:ext cx="52301" cy="135684"/>
            </a:xfrm>
            <a:custGeom>
              <a:avLst/>
              <a:gdLst/>
              <a:ahLst/>
              <a:cxnLst/>
              <a:rect l="l" t="t" r="r" b="b"/>
              <a:pathLst>
                <a:path w="2302" h="5972" extrusionOk="0">
                  <a:moveTo>
                    <a:pt x="634" y="0"/>
                  </a:moveTo>
                  <a:cubicBezTo>
                    <a:pt x="634" y="1"/>
                    <a:pt x="0" y="3369"/>
                    <a:pt x="1601" y="5971"/>
                  </a:cubicBezTo>
                  <a:cubicBezTo>
                    <a:pt x="1601" y="4804"/>
                    <a:pt x="1735" y="3670"/>
                    <a:pt x="1935" y="2535"/>
                  </a:cubicBezTo>
                  <a:cubicBezTo>
                    <a:pt x="2102" y="1902"/>
                    <a:pt x="2202" y="1335"/>
                    <a:pt x="2302" y="834"/>
                  </a:cubicBezTo>
                  <a:cubicBezTo>
                    <a:pt x="1335" y="301"/>
                    <a:pt x="634" y="0"/>
                    <a:pt x="6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8201657" y="2759020"/>
              <a:ext cx="84905" cy="212977"/>
            </a:xfrm>
            <a:custGeom>
              <a:avLst/>
              <a:gdLst/>
              <a:ahLst/>
              <a:cxnLst/>
              <a:rect l="l" t="t" r="r" b="b"/>
              <a:pathLst>
                <a:path w="3737" h="9374" extrusionOk="0">
                  <a:moveTo>
                    <a:pt x="2870" y="1"/>
                  </a:moveTo>
                  <a:cubicBezTo>
                    <a:pt x="2403" y="1535"/>
                    <a:pt x="1402" y="4704"/>
                    <a:pt x="1" y="6605"/>
                  </a:cubicBezTo>
                  <a:cubicBezTo>
                    <a:pt x="435" y="7673"/>
                    <a:pt x="1102" y="8607"/>
                    <a:pt x="1969" y="9374"/>
                  </a:cubicBezTo>
                  <a:lnTo>
                    <a:pt x="3737" y="7739"/>
                  </a:lnTo>
                  <a:cubicBezTo>
                    <a:pt x="3737" y="7739"/>
                    <a:pt x="3170" y="4070"/>
                    <a:pt x="28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8185753" y="2403475"/>
              <a:ext cx="219566" cy="573839"/>
            </a:xfrm>
            <a:custGeom>
              <a:avLst/>
              <a:gdLst/>
              <a:ahLst/>
              <a:cxnLst/>
              <a:rect l="l" t="t" r="r" b="b"/>
              <a:pathLst>
                <a:path w="9664" h="25257" extrusionOk="0">
                  <a:moveTo>
                    <a:pt x="4153" y="0"/>
                  </a:moveTo>
                  <a:cubicBezTo>
                    <a:pt x="4136" y="0"/>
                    <a:pt x="4120" y="2"/>
                    <a:pt x="4103" y="5"/>
                  </a:cubicBezTo>
                  <a:cubicBezTo>
                    <a:pt x="4103" y="5"/>
                    <a:pt x="2502" y="539"/>
                    <a:pt x="2369" y="2040"/>
                  </a:cubicBezTo>
                  <a:cubicBezTo>
                    <a:pt x="2302" y="3174"/>
                    <a:pt x="2402" y="4308"/>
                    <a:pt x="2669" y="5376"/>
                  </a:cubicBezTo>
                  <a:cubicBezTo>
                    <a:pt x="2669" y="5376"/>
                    <a:pt x="6305" y="12381"/>
                    <a:pt x="5638" y="14582"/>
                  </a:cubicBezTo>
                  <a:cubicBezTo>
                    <a:pt x="5004" y="16784"/>
                    <a:pt x="0" y="23455"/>
                    <a:pt x="0" y="23455"/>
                  </a:cubicBezTo>
                  <a:lnTo>
                    <a:pt x="1735" y="25256"/>
                  </a:lnTo>
                  <a:cubicBezTo>
                    <a:pt x="1735" y="25256"/>
                    <a:pt x="7706" y="18585"/>
                    <a:pt x="8707" y="15783"/>
                  </a:cubicBezTo>
                  <a:cubicBezTo>
                    <a:pt x="9663" y="13012"/>
                    <a:pt x="5662" y="0"/>
                    <a:pt x="4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349;p52">
            <a:extLst>
              <a:ext uri="{FF2B5EF4-FFF2-40B4-BE49-F238E27FC236}">
                <a16:creationId xmlns:a16="http://schemas.microsoft.com/office/drawing/2014/main" id="{EB6C15B9-AF38-4B04-97B4-52390C0CB411}"/>
              </a:ext>
            </a:extLst>
          </p:cNvPr>
          <p:cNvSpPr txBox="1">
            <a:spLocks/>
          </p:cNvSpPr>
          <p:nvPr/>
        </p:nvSpPr>
        <p:spPr>
          <a:xfrm>
            <a:off x="4536476" y="4751913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51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76"/>
          <p:cNvSpPr txBox="1">
            <a:spLocks noGrp="1"/>
          </p:cNvSpPr>
          <p:nvPr>
            <p:ph type="title"/>
          </p:nvPr>
        </p:nvSpPr>
        <p:spPr>
          <a:xfrm>
            <a:off x="872400" y="377611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</a:t>
            </a:r>
            <a:r>
              <a:rPr lang="en" dirty="0"/>
              <a:t>mportance of Feasibility</a:t>
            </a:r>
            <a:endParaRPr sz="3600" dirty="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20" name="Google Shape;2920;p76"/>
          <p:cNvSpPr txBox="1"/>
          <p:nvPr/>
        </p:nvSpPr>
        <p:spPr>
          <a:xfrm>
            <a:off x="486500" y="1248389"/>
            <a:ext cx="7713600" cy="3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et a clear – cut idea of weather the project is likely to be successful , before allocating budget , manpower and time.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mproves project team’s focus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rovides valuable information for a “go/no-go” decision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dentifies a valid reason to undertake the project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iagonoses error and aids in troubleshooting them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nhances the success rate by evaluting multiple parameters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sz="16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349;p52">
            <a:extLst>
              <a:ext uri="{FF2B5EF4-FFF2-40B4-BE49-F238E27FC236}">
                <a16:creationId xmlns:a16="http://schemas.microsoft.com/office/drawing/2014/main" id="{2D9CD102-559C-4388-A7B0-657CA52D12DB}"/>
              </a:ext>
            </a:extLst>
          </p:cNvPr>
          <p:cNvSpPr txBox="1">
            <a:spLocks/>
          </p:cNvSpPr>
          <p:nvPr/>
        </p:nvSpPr>
        <p:spPr>
          <a:xfrm>
            <a:off x="3818228" y="4756603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—Nikhil </a:t>
            </a:r>
            <a:r>
              <a:rPr lang="en-IN" sz="16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3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6"/>
          <p:cNvSpPr txBox="1">
            <a:spLocks noGrp="1"/>
          </p:cNvSpPr>
          <p:nvPr>
            <p:ph type="title"/>
          </p:nvPr>
        </p:nvSpPr>
        <p:spPr>
          <a:xfrm>
            <a:off x="1284000" y="1563256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 …!!</a:t>
            </a:r>
            <a:endParaRPr sz="5400" dirty="0"/>
          </a:p>
        </p:txBody>
      </p:sp>
      <p:sp>
        <p:nvSpPr>
          <p:cNvPr id="18" name="Google Shape;1349;p52">
            <a:extLst>
              <a:ext uri="{FF2B5EF4-FFF2-40B4-BE49-F238E27FC236}">
                <a16:creationId xmlns:a16="http://schemas.microsoft.com/office/drawing/2014/main" id="{3BCC2973-DD64-4C69-8208-F51A33A80B5D}"/>
              </a:ext>
            </a:extLst>
          </p:cNvPr>
          <p:cNvSpPr txBox="1">
            <a:spLocks/>
          </p:cNvSpPr>
          <p:nvPr/>
        </p:nvSpPr>
        <p:spPr>
          <a:xfrm>
            <a:off x="3981513" y="4416383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—By Nikhil </a:t>
            </a:r>
            <a:r>
              <a:rPr lang="en-IN" sz="24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Lathiya</a:t>
            </a:r>
            <a:endParaRPr lang="en-IN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10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4"/>
          <p:cNvSpPr txBox="1">
            <a:spLocks noGrp="1"/>
          </p:cNvSpPr>
          <p:nvPr>
            <p:ph type="title"/>
          </p:nvPr>
        </p:nvSpPr>
        <p:spPr>
          <a:xfrm>
            <a:off x="1083415" y="501531"/>
            <a:ext cx="4801570" cy="12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Analysis and Design</a:t>
            </a:r>
            <a:endParaRPr dirty="0"/>
          </a:p>
        </p:txBody>
      </p:sp>
      <p:sp>
        <p:nvSpPr>
          <p:cNvPr id="1431" name="Google Shape;1431;p54"/>
          <p:cNvSpPr txBox="1">
            <a:spLocks noGrp="1"/>
          </p:cNvSpPr>
          <p:nvPr>
            <p:ph type="subTitle" idx="1"/>
          </p:nvPr>
        </p:nvSpPr>
        <p:spPr>
          <a:xfrm>
            <a:off x="316523" y="2109003"/>
            <a:ext cx="5568462" cy="1783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dk1"/>
                </a:solidFill>
              </a:rPr>
              <a:t>What is Feasibility Study 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dk1"/>
                </a:solidFill>
              </a:rPr>
              <a:t>Types of Feasibility Study 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2400" dirty="0">
                <a:solidFill>
                  <a:schemeClr val="dk1"/>
                </a:solidFill>
              </a:rPr>
              <a:t>Importance of Feasibility Study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" name="Google Shape;1349;p52">
            <a:extLst>
              <a:ext uri="{FF2B5EF4-FFF2-40B4-BE49-F238E27FC236}">
                <a16:creationId xmlns:a16="http://schemas.microsoft.com/office/drawing/2014/main" id="{5860624E-87B8-4631-ABF1-102121DFC91D}"/>
              </a:ext>
            </a:extLst>
          </p:cNvPr>
          <p:cNvSpPr txBox="1">
            <a:spLocks/>
          </p:cNvSpPr>
          <p:nvPr/>
        </p:nvSpPr>
        <p:spPr>
          <a:xfrm>
            <a:off x="1321085" y="4621627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/>
              <a:t>—Nikhil </a:t>
            </a:r>
            <a:r>
              <a:rPr lang="en-IN" sz="1600" dirty="0" err="1"/>
              <a:t>Lathiya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33283-1866-4F45-9EA8-0BFA21717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60" y="390418"/>
            <a:ext cx="3885808" cy="38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Feasibility Study  ??</a:t>
            </a:r>
            <a:endParaRPr dirty="0"/>
          </a:p>
        </p:txBody>
      </p:sp>
      <p:sp>
        <p:nvSpPr>
          <p:cNvPr id="482" name="Google Shape;482;p39"/>
          <p:cNvSpPr txBox="1">
            <a:spLocks noGrp="1"/>
          </p:cNvSpPr>
          <p:nvPr>
            <p:ph type="body" idx="1"/>
          </p:nvPr>
        </p:nvSpPr>
        <p:spPr>
          <a:xfrm>
            <a:off x="112889" y="1355675"/>
            <a:ext cx="8514312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dk1"/>
                </a:solidFill>
              </a:rPr>
              <a:t>  As the name suggests , feasibility study is a study to reveal  weather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      a project is feasible (possible to do) or not.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dk1"/>
                </a:solidFill>
              </a:rPr>
              <a:t>  It  is conducted in order to find answers to the following questions 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dk1"/>
                </a:solidFill>
              </a:rPr>
              <a:t>Do we have required resources  and technologies to built the project </a:t>
            </a:r>
          </a:p>
          <a:p>
            <a:pPr marL="628650" lvl="1" indent="-1714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dk1"/>
                </a:solidFill>
              </a:rPr>
              <a:t>Do we receive profit from  the project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dk1"/>
                </a:solidFill>
              </a:rPr>
              <a:t>  It tells us weather a project is worth the investment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chemeClr val="dk1"/>
                </a:solidFill>
              </a:rPr>
              <a:t>  After the feasibility study the project may be accepted , accepted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dirty="0">
                <a:solidFill>
                  <a:schemeClr val="dk1"/>
                </a:solidFill>
              </a:rPr>
              <a:t>     with modification or rejected .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dk1"/>
                </a:solidFill>
              </a:rPr>
              <a:t>   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4" name="Google Shape;1349;p52">
            <a:extLst>
              <a:ext uri="{FF2B5EF4-FFF2-40B4-BE49-F238E27FC236}">
                <a16:creationId xmlns:a16="http://schemas.microsoft.com/office/drawing/2014/main" id="{3B3779A4-6315-4915-A426-72D338E6ED6A}"/>
              </a:ext>
            </a:extLst>
          </p:cNvPr>
          <p:cNvSpPr txBox="1">
            <a:spLocks/>
          </p:cNvSpPr>
          <p:nvPr/>
        </p:nvSpPr>
        <p:spPr>
          <a:xfrm>
            <a:off x="3313171" y="4619253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/>
              <a:t>—Nikhil </a:t>
            </a:r>
            <a:r>
              <a:rPr lang="en-IN" sz="1600" dirty="0" err="1"/>
              <a:t>Lathiya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"/>
          <p:cNvSpPr txBox="1">
            <a:spLocks noGrp="1"/>
          </p:cNvSpPr>
          <p:nvPr>
            <p:ph type="subTitle" idx="1"/>
          </p:nvPr>
        </p:nvSpPr>
        <p:spPr>
          <a:xfrm>
            <a:off x="-11421" y="2032905"/>
            <a:ext cx="5280054" cy="17446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Types of   </a:t>
            </a:r>
            <a:r>
              <a:rPr lang="en" sz="4400" dirty="0"/>
              <a:t>Feasibility Study</a:t>
            </a:r>
            <a:endParaRPr sz="4400" dirty="0"/>
          </a:p>
        </p:txBody>
      </p:sp>
      <p:sp>
        <p:nvSpPr>
          <p:cNvPr id="219" name="Google Shape;1349;p52">
            <a:extLst>
              <a:ext uri="{FF2B5EF4-FFF2-40B4-BE49-F238E27FC236}">
                <a16:creationId xmlns:a16="http://schemas.microsoft.com/office/drawing/2014/main" id="{311A4A8A-3A16-438B-8D44-A12B4B26FE16}"/>
              </a:ext>
            </a:extLst>
          </p:cNvPr>
          <p:cNvSpPr txBox="1">
            <a:spLocks/>
          </p:cNvSpPr>
          <p:nvPr/>
        </p:nvSpPr>
        <p:spPr>
          <a:xfrm>
            <a:off x="4239381" y="4706665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/>
              <a:t>—Nikhil </a:t>
            </a:r>
            <a:r>
              <a:rPr lang="en-IN" sz="1600" dirty="0" err="1"/>
              <a:t>Lathiya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22D55-43AA-44AA-9141-0973119E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33" y="634066"/>
            <a:ext cx="3875367" cy="38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2"/>
          <p:cNvSpPr/>
          <p:nvPr/>
        </p:nvSpPr>
        <p:spPr>
          <a:xfrm>
            <a:off x="4275090" y="332672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4235987" y="1800536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>
            <a:off x="518938" y="3691005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 txBox="1">
            <a:spLocks noGrp="1"/>
          </p:cNvSpPr>
          <p:nvPr>
            <p:ph type="title"/>
          </p:nvPr>
        </p:nvSpPr>
        <p:spPr>
          <a:xfrm>
            <a:off x="1379487" y="2366326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Economical </a:t>
            </a:r>
            <a:endParaRPr dirty="0"/>
          </a:p>
        </p:txBody>
      </p:sp>
      <p:sp>
        <p:nvSpPr>
          <p:cNvPr id="822" name="Google Shape;822;p42"/>
          <p:cNvSpPr txBox="1">
            <a:spLocks noGrp="1"/>
          </p:cNvSpPr>
          <p:nvPr>
            <p:ph type="subTitle" idx="1"/>
          </p:nvPr>
        </p:nvSpPr>
        <p:spPr>
          <a:xfrm>
            <a:off x="1379487" y="2838763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C</a:t>
            </a:r>
            <a:r>
              <a:rPr lang="en" sz="1400" dirty="0"/>
              <a:t>ost and ben</a:t>
            </a:r>
            <a:r>
              <a:rPr lang="en-IN" sz="1400" dirty="0"/>
              <a:t>e</a:t>
            </a:r>
            <a:r>
              <a:rPr lang="en" sz="1400" dirty="0"/>
              <a:t>fit of the project is analyzed</a:t>
            </a:r>
            <a:endParaRPr sz="1400" dirty="0"/>
          </a:p>
        </p:txBody>
      </p:sp>
      <p:sp>
        <p:nvSpPr>
          <p:cNvPr id="823" name="Google Shape;823;p42"/>
          <p:cNvSpPr txBox="1">
            <a:spLocks noGrp="1"/>
          </p:cNvSpPr>
          <p:nvPr>
            <p:ph type="title" idx="3"/>
          </p:nvPr>
        </p:nvSpPr>
        <p:spPr>
          <a:xfrm>
            <a:off x="5074662" y="1878538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-IN" dirty="0" err="1"/>
              <a:t>perational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824" name="Google Shape;824;p42"/>
          <p:cNvSpPr txBox="1">
            <a:spLocks noGrp="1"/>
          </p:cNvSpPr>
          <p:nvPr>
            <p:ph type="title" idx="4"/>
          </p:nvPr>
        </p:nvSpPr>
        <p:spPr>
          <a:xfrm>
            <a:off x="4222487" y="1878538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5" name="Google Shape;825;p42"/>
          <p:cNvSpPr txBox="1">
            <a:spLocks noGrp="1"/>
          </p:cNvSpPr>
          <p:nvPr>
            <p:ph type="subTitle" idx="5"/>
          </p:nvPr>
        </p:nvSpPr>
        <p:spPr>
          <a:xfrm>
            <a:off x="5074662" y="2388863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Weather the project setisfies the requirement</a:t>
            </a:r>
            <a:endParaRPr sz="1400" dirty="0"/>
          </a:p>
        </p:txBody>
      </p:sp>
      <p:sp>
        <p:nvSpPr>
          <p:cNvPr id="826" name="Google Shape;826;p42"/>
          <p:cNvSpPr txBox="1">
            <a:spLocks noGrp="1"/>
          </p:cNvSpPr>
          <p:nvPr>
            <p:ph type="title" idx="6"/>
          </p:nvPr>
        </p:nvSpPr>
        <p:spPr>
          <a:xfrm>
            <a:off x="5129689" y="3404722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</a:t>
            </a:r>
            <a:endParaRPr dirty="0"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4261590" y="3404722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28" name="Google Shape;828;p42"/>
          <p:cNvSpPr txBox="1">
            <a:spLocks noGrp="1"/>
          </p:cNvSpPr>
          <p:nvPr>
            <p:ph type="subTitle" idx="8"/>
          </p:nvPr>
        </p:nvSpPr>
        <p:spPr>
          <a:xfrm>
            <a:off x="5131354" y="3915047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Necessary T</a:t>
            </a:r>
            <a:r>
              <a:rPr lang="en" sz="1400" dirty="0"/>
              <a:t>ime to complete the project</a:t>
            </a:r>
            <a:endParaRPr sz="1400" dirty="0"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1324213" y="3769007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Legal	</a:t>
            </a:r>
            <a:endParaRPr dirty="0"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505687" y="3769007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31" name="Google Shape;831;p42"/>
          <p:cNvSpPr txBox="1">
            <a:spLocks noGrp="1"/>
          </p:cNvSpPr>
          <p:nvPr>
            <p:ph type="subTitle" idx="14"/>
          </p:nvPr>
        </p:nvSpPr>
        <p:spPr>
          <a:xfrm>
            <a:off x="1324213" y="4279332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W</a:t>
            </a:r>
            <a:r>
              <a:rPr lang="en" sz="1400" dirty="0"/>
              <a:t>eather the Project is legal or not </a:t>
            </a:r>
            <a:endParaRPr sz="1400" dirty="0"/>
          </a:p>
        </p:txBody>
      </p:sp>
      <p:sp>
        <p:nvSpPr>
          <p:cNvPr id="832" name="Google Shape;832;p42"/>
          <p:cNvSpPr txBox="1">
            <a:spLocks noGrp="1"/>
          </p:cNvSpPr>
          <p:nvPr>
            <p:ph type="title" idx="15"/>
          </p:nvPr>
        </p:nvSpPr>
        <p:spPr>
          <a:xfrm>
            <a:off x="282535" y="131400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There are 5 types of feasibility</a:t>
            </a:r>
            <a:endParaRPr sz="3200" dirty="0"/>
          </a:p>
        </p:txBody>
      </p:sp>
      <p:sp>
        <p:nvSpPr>
          <p:cNvPr id="833" name="Google Shape;833;p42"/>
          <p:cNvSpPr/>
          <p:nvPr/>
        </p:nvSpPr>
        <p:spPr>
          <a:xfrm>
            <a:off x="505687" y="239746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2"/>
          <p:cNvSpPr txBox="1">
            <a:spLocks noGrp="1"/>
          </p:cNvSpPr>
          <p:nvPr>
            <p:ph type="title" idx="2"/>
          </p:nvPr>
        </p:nvSpPr>
        <p:spPr>
          <a:xfrm>
            <a:off x="492436" y="2505751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" name="Google Shape;833;p42">
            <a:extLst>
              <a:ext uri="{FF2B5EF4-FFF2-40B4-BE49-F238E27FC236}">
                <a16:creationId xmlns:a16="http://schemas.microsoft.com/office/drawing/2014/main" id="{D10B5ADD-515A-4228-9B23-8ED3799C1D2B}"/>
              </a:ext>
            </a:extLst>
          </p:cNvPr>
          <p:cNvSpPr/>
          <p:nvPr/>
        </p:nvSpPr>
        <p:spPr>
          <a:xfrm>
            <a:off x="435009" y="99649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  <a:endParaRPr sz="30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Google Shape;821;p42">
            <a:extLst>
              <a:ext uri="{FF2B5EF4-FFF2-40B4-BE49-F238E27FC236}">
                <a16:creationId xmlns:a16="http://schemas.microsoft.com/office/drawing/2014/main" id="{421EB447-3DAF-4CD3-B911-7857B4ECA18B}"/>
              </a:ext>
            </a:extLst>
          </p:cNvPr>
          <p:cNvSpPr txBox="1">
            <a:spLocks/>
          </p:cNvSpPr>
          <p:nvPr/>
        </p:nvSpPr>
        <p:spPr>
          <a:xfrm>
            <a:off x="1155909" y="1054793"/>
            <a:ext cx="2690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7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Technical</a:t>
            </a:r>
          </a:p>
        </p:txBody>
      </p:sp>
      <p:sp>
        <p:nvSpPr>
          <p:cNvPr id="21" name="Google Shape;822;p42">
            <a:extLst>
              <a:ext uri="{FF2B5EF4-FFF2-40B4-BE49-F238E27FC236}">
                <a16:creationId xmlns:a16="http://schemas.microsoft.com/office/drawing/2014/main" id="{BD7188E3-0C5C-4BD4-B00F-88076F4565D2}"/>
              </a:ext>
            </a:extLst>
          </p:cNvPr>
          <p:cNvSpPr txBox="1">
            <a:spLocks/>
          </p:cNvSpPr>
          <p:nvPr/>
        </p:nvSpPr>
        <p:spPr>
          <a:xfrm>
            <a:off x="1208047" y="1501660"/>
            <a:ext cx="2861540" cy="66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400" dirty="0"/>
              <a:t>Weather a company have required technical resources or not </a:t>
            </a:r>
          </a:p>
        </p:txBody>
      </p:sp>
      <p:sp>
        <p:nvSpPr>
          <p:cNvPr id="22" name="Google Shape;1349;p52">
            <a:extLst>
              <a:ext uri="{FF2B5EF4-FFF2-40B4-BE49-F238E27FC236}">
                <a16:creationId xmlns:a16="http://schemas.microsoft.com/office/drawing/2014/main" id="{B41A1C8C-A0A0-422B-9F57-6BCDDDBF0231}"/>
              </a:ext>
            </a:extLst>
          </p:cNvPr>
          <p:cNvSpPr txBox="1">
            <a:spLocks/>
          </p:cNvSpPr>
          <p:nvPr/>
        </p:nvSpPr>
        <p:spPr>
          <a:xfrm>
            <a:off x="4408714" y="475653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/>
              <a:t>—Nikhil </a:t>
            </a:r>
            <a:r>
              <a:rPr lang="en-IN" sz="1600" dirty="0" err="1"/>
              <a:t>Lathiya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487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3"/>
          <p:cNvSpPr/>
          <p:nvPr/>
        </p:nvSpPr>
        <p:spPr>
          <a:xfrm>
            <a:off x="673182" y="1840632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3"/>
          <p:cNvSpPr txBox="1">
            <a:spLocks noGrp="1"/>
          </p:cNvSpPr>
          <p:nvPr>
            <p:ph type="title"/>
          </p:nvPr>
        </p:nvSpPr>
        <p:spPr>
          <a:xfrm>
            <a:off x="660289" y="3233572"/>
            <a:ext cx="4941276" cy="1117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echnical  Feasibility</a:t>
            </a:r>
            <a:endParaRPr dirty="0"/>
          </a:p>
        </p:txBody>
      </p:sp>
      <p:sp>
        <p:nvSpPr>
          <p:cNvPr id="841" name="Google Shape;841;p43"/>
          <p:cNvSpPr txBox="1">
            <a:spLocks noGrp="1"/>
          </p:cNvSpPr>
          <p:nvPr>
            <p:ph type="title" idx="2"/>
          </p:nvPr>
        </p:nvSpPr>
        <p:spPr>
          <a:xfrm>
            <a:off x="673182" y="1916832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9" name="Google Shape;1349;p52">
            <a:extLst>
              <a:ext uri="{FF2B5EF4-FFF2-40B4-BE49-F238E27FC236}">
                <a16:creationId xmlns:a16="http://schemas.microsoft.com/office/drawing/2014/main" id="{7A2C7F18-DEF0-4111-AAB4-3334CBD7647E}"/>
              </a:ext>
            </a:extLst>
          </p:cNvPr>
          <p:cNvSpPr txBox="1">
            <a:spLocks/>
          </p:cNvSpPr>
          <p:nvPr/>
        </p:nvSpPr>
        <p:spPr>
          <a:xfrm>
            <a:off x="4235229" y="4579520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/>
              <a:t>—Nikhil </a:t>
            </a:r>
            <a:r>
              <a:rPr lang="en-IN" sz="1600" dirty="0" err="1"/>
              <a:t>Lathiya</a:t>
            </a:r>
            <a:endParaRPr lang="en-IN" sz="1600" dirty="0"/>
          </a:p>
        </p:txBody>
      </p:sp>
      <p:pic>
        <p:nvPicPr>
          <p:cNvPr id="157" name="Picture 156">
            <a:extLst>
              <a:ext uri="{FF2B5EF4-FFF2-40B4-BE49-F238E27FC236}">
                <a16:creationId xmlns:a16="http://schemas.microsoft.com/office/drawing/2014/main" id="{8A4749D5-8623-4469-80AC-A71FC31F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67" y="298516"/>
            <a:ext cx="3646754" cy="341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3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2690485" y="-137697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Technical Feasibility</a:t>
            </a:r>
            <a:endParaRPr sz="3600" dirty="0"/>
          </a:p>
        </p:txBody>
      </p:sp>
      <p:sp>
        <p:nvSpPr>
          <p:cNvPr id="488" name="Google Shape;488;p40"/>
          <p:cNvSpPr txBox="1">
            <a:spLocks noGrp="1"/>
          </p:cNvSpPr>
          <p:nvPr>
            <p:ph type="subTitle" idx="1"/>
          </p:nvPr>
        </p:nvSpPr>
        <p:spPr>
          <a:xfrm>
            <a:off x="3677432" y="1754488"/>
            <a:ext cx="5048927" cy="20182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10000"/>
                  <a:lumOff val="9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 technical feasibility , we check weather we have required technical resources  (like hardware and software) to develop the project </a:t>
            </a:r>
            <a:endParaRPr sz="1800" dirty="0"/>
          </a:p>
        </p:txBody>
      </p:sp>
      <p:sp>
        <p:nvSpPr>
          <p:cNvPr id="112" name="Google Shape;1349;p52">
            <a:extLst>
              <a:ext uri="{FF2B5EF4-FFF2-40B4-BE49-F238E27FC236}">
                <a16:creationId xmlns:a16="http://schemas.microsoft.com/office/drawing/2014/main" id="{CFF32CBF-AB1B-4F35-82A3-79B5EED3C0CC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1"/>
                </a:solidFill>
              </a:rPr>
              <a:t>—Nikhil </a:t>
            </a:r>
            <a:r>
              <a:rPr lang="en-IN" sz="1600" dirty="0" err="1">
                <a:solidFill>
                  <a:schemeClr val="bg1"/>
                </a:solidFill>
              </a:rPr>
              <a:t>Lathiya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AAB1845-E9D8-4366-BD9A-3A6E6523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7378" y="1249791"/>
            <a:ext cx="4635462" cy="3258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title"/>
          </p:nvPr>
        </p:nvSpPr>
        <p:spPr>
          <a:xfrm>
            <a:off x="2690485" y="-137697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Technical Feasibility</a:t>
            </a:r>
            <a:endParaRPr sz="3600" dirty="0"/>
          </a:p>
        </p:txBody>
      </p:sp>
      <p:sp>
        <p:nvSpPr>
          <p:cNvPr id="488" name="Google Shape;488;p40"/>
          <p:cNvSpPr txBox="1">
            <a:spLocks noGrp="1"/>
          </p:cNvSpPr>
          <p:nvPr>
            <p:ph type="subTitle" idx="1"/>
          </p:nvPr>
        </p:nvSpPr>
        <p:spPr>
          <a:xfrm>
            <a:off x="3625388" y="1410688"/>
            <a:ext cx="5518612" cy="2784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10000"/>
                  <a:lumOff val="9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This feasibility study also analyzes technical skills and capabilities of technical team , existing technologies can be used or not , maintenance and up-gradation is easy or not for chosen technologies etc.</a:t>
            </a:r>
            <a:endParaRPr sz="1800" dirty="0"/>
          </a:p>
        </p:txBody>
      </p:sp>
      <p:sp>
        <p:nvSpPr>
          <p:cNvPr id="111" name="Google Shape;1349;p52">
            <a:extLst>
              <a:ext uri="{FF2B5EF4-FFF2-40B4-BE49-F238E27FC236}">
                <a16:creationId xmlns:a16="http://schemas.microsoft.com/office/drawing/2014/main" id="{1CDFAF8B-EDBF-4E52-BD38-4A8EFFDA4AA1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1"/>
                </a:solidFill>
              </a:rPr>
              <a:t>—Nikhil </a:t>
            </a:r>
            <a:r>
              <a:rPr lang="en-IN" sz="1600" dirty="0" err="1">
                <a:solidFill>
                  <a:schemeClr val="bg1"/>
                </a:solidFill>
              </a:rPr>
              <a:t>Lathiya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1FBF3E1A-B115-4DA2-A0FF-3774D43F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3" y="1510091"/>
            <a:ext cx="3591269" cy="28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6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>
            <a:spLocks noGrp="1"/>
          </p:cNvSpPr>
          <p:nvPr>
            <p:ph type="title"/>
          </p:nvPr>
        </p:nvSpPr>
        <p:spPr>
          <a:xfrm flipH="1">
            <a:off x="4432376" y="2704217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Economical Feasibility</a:t>
            </a:r>
            <a:endParaRPr dirty="0"/>
          </a:p>
        </p:txBody>
      </p:sp>
      <p:sp>
        <p:nvSpPr>
          <p:cNvPr id="1026" name="Google Shape;1026;p46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28" name="Google Shape;1028;p46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1029" name="Google Shape;1029;p46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6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6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6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6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6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6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6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6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6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6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6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6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6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6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6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6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6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6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6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6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6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6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6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6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349;p52">
            <a:extLst>
              <a:ext uri="{FF2B5EF4-FFF2-40B4-BE49-F238E27FC236}">
                <a16:creationId xmlns:a16="http://schemas.microsoft.com/office/drawing/2014/main" id="{B3934992-C683-4C85-B112-63AE40125B75}"/>
              </a:ext>
            </a:extLst>
          </p:cNvPr>
          <p:cNvSpPr txBox="1">
            <a:spLocks/>
          </p:cNvSpPr>
          <p:nvPr/>
        </p:nvSpPr>
        <p:spPr>
          <a:xfrm>
            <a:off x="4340742" y="4568782"/>
            <a:ext cx="4563900" cy="38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r"/>
            <a:r>
              <a:rPr lang="en-IN" sz="1600" dirty="0">
                <a:solidFill>
                  <a:schemeClr val="bg1"/>
                </a:solidFill>
              </a:rPr>
              <a:t>—Nikhil </a:t>
            </a:r>
            <a:r>
              <a:rPr lang="en-IN" sz="1600" dirty="0" err="1">
                <a:solidFill>
                  <a:schemeClr val="bg1"/>
                </a:solidFill>
              </a:rPr>
              <a:t>Lathiya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5689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539</Words>
  <Application>Microsoft Office PowerPoint</Application>
  <PresentationFormat>On-screen Show (16:9)</PresentationFormat>
  <Paragraphs>95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Montserrat ExtraBold</vt:lpstr>
      <vt:lpstr>Wingdings</vt:lpstr>
      <vt:lpstr>Arial</vt:lpstr>
      <vt:lpstr>Lato</vt:lpstr>
      <vt:lpstr>Poppins</vt:lpstr>
      <vt:lpstr>Montserrat Medium</vt:lpstr>
      <vt:lpstr>Bebas Neue</vt:lpstr>
      <vt:lpstr>Roboto Condensed Light</vt:lpstr>
      <vt:lpstr>International Banking Day by Slidesgo</vt:lpstr>
      <vt:lpstr>Feasibility  study</vt:lpstr>
      <vt:lpstr>System Analysis and Design</vt:lpstr>
      <vt:lpstr>What is Feasibility Study  ??</vt:lpstr>
      <vt:lpstr>PowerPoint Presentation</vt:lpstr>
      <vt:lpstr>Economical </vt:lpstr>
      <vt:lpstr>Technical  Feasibility</vt:lpstr>
      <vt:lpstr>Technical Feasibility</vt:lpstr>
      <vt:lpstr>Technical Feasibility</vt:lpstr>
      <vt:lpstr>Economical Feasibility</vt:lpstr>
      <vt:lpstr>Economical Feasibility </vt:lpstr>
      <vt:lpstr>Legal Feasibility</vt:lpstr>
      <vt:lpstr>Legal Feasibility</vt:lpstr>
      <vt:lpstr>Operational Feasibility</vt:lpstr>
      <vt:lpstr>Operational Feasibility</vt:lpstr>
      <vt:lpstr>PowerPoint Presentation</vt:lpstr>
      <vt:lpstr>Scheduling Feasibility</vt:lpstr>
      <vt:lpstr>Importance of Feasibility</vt:lpstr>
      <vt:lpstr>Importance of Feasibility</vt:lpstr>
      <vt:lpstr>Thank You …!!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 sutdy</dc:title>
  <dc:creator>Ramniv</dc:creator>
  <cp:lastModifiedBy>ADI - 17 RAJIV LATHIYA LPG</cp:lastModifiedBy>
  <cp:revision>16</cp:revision>
  <dcterms:modified xsi:type="dcterms:W3CDTF">2022-03-10T11:34:17Z</dcterms:modified>
</cp:coreProperties>
</file>