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8" r:id="rId2"/>
    <p:sldId id="259" r:id="rId3"/>
    <p:sldId id="261" r:id="rId4"/>
    <p:sldId id="262" r:id="rId5"/>
    <p:sldId id="280" r:id="rId6"/>
    <p:sldId id="263" r:id="rId7"/>
    <p:sldId id="264" r:id="rId8"/>
    <p:sldId id="265" r:id="rId9"/>
    <p:sldId id="282" r:id="rId10"/>
    <p:sldId id="281" r:id="rId11"/>
    <p:sldId id="283" r:id="rId12"/>
    <p:sldId id="266" r:id="rId13"/>
    <p:sldId id="267" r:id="rId14"/>
    <p:sldId id="284" r:id="rId15"/>
    <p:sldId id="285" r:id="rId16"/>
    <p:sldId id="286" r:id="rId17"/>
    <p:sldId id="287" r:id="rId18"/>
    <p:sldId id="271" r:id="rId19"/>
    <p:sldId id="272" r:id="rId20"/>
    <p:sldId id="288" r:id="rId21"/>
    <p:sldId id="290" r:id="rId22"/>
    <p:sldId id="28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92A97-24B8-4412-80CB-5561FA0D0E8C}">
  <a:tblStyle styleId="{7B492A97-24B8-4412-80CB-5561FA0D0E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164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85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36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18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23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92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58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06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8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rd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839528" y="1864558"/>
            <a:ext cx="9890975" cy="1264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Laboratory Management System</a:t>
            </a:r>
            <a:endParaRPr sz="4000" b="1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58406" y="4069979"/>
            <a:ext cx="5962489" cy="56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</a:rPr>
              <a:t>Team Member :  Nikhil R. Lathiya</a:t>
            </a:r>
            <a:endParaRPr dirty="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01" y="-32038"/>
            <a:ext cx="2342250" cy="191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descr="C:\Users\Tigs\Desktop\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9740" y="577060"/>
            <a:ext cx="1933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5940463" y="3863924"/>
            <a:ext cx="6096000" cy="11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Madhav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Astik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2">
            <a:extLst>
              <a:ext uri="{FF2B5EF4-FFF2-40B4-BE49-F238E27FC236}">
                <a16:creationId xmlns:a16="http://schemas.microsoft.com/office/drawing/2014/main" id="{6D186B49-BE0B-A229-FC45-D24A75B9C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946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sz="4400" b="0" i="0" dirty="0">
                <a:solidFill>
                  <a:schemeClr val="tx1"/>
                </a:solidFill>
                <a:effectLst/>
                <a:latin typeface="Söhne"/>
              </a:rPr>
              <a:t>		Challenges and Approaches:</a:t>
            </a:r>
            <a:endParaRPr sz="4400" b="0" dirty="0">
              <a:solidFill>
                <a:schemeClr val="tx1"/>
              </a:solidFill>
            </a:endParaRPr>
          </a:p>
        </p:txBody>
      </p:sp>
      <p:sp>
        <p:nvSpPr>
          <p:cNvPr id="3" name="Google Shape;156;p22">
            <a:extLst>
              <a:ext uri="{FF2B5EF4-FFF2-40B4-BE49-F238E27FC236}">
                <a16:creationId xmlns:a16="http://schemas.microsoft.com/office/drawing/2014/main" id="{ACAF3B32-E975-EFB3-378C-4FD55182E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337657"/>
            <a:ext cx="11291928" cy="501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User Understanding of System Responses:</a:t>
            </a: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Challenge: Users faced difficulties understanding certain system responses.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Approach: Collected detailed user feedback to pinpoint confusion instances and analyzed chat logs for patterns.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Investigation into Reminder System Issues:</a:t>
            </a: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Challenge: Users reported sporadic issues with the reminder system.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Approach: Investigated the reminder system's codebase, addressed bugs, and implemented tests for reliability.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New User Onboarding Improvements:</a:t>
            </a: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Challenge: New users found the initial setup challenging.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Approach: Revised onboarding processes, providing clearer instructions and considering interactive tutorials.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157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609600" y="1946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Next Stage</a:t>
            </a:r>
            <a:endParaRPr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609600" y="1469910"/>
            <a:ext cx="11291928" cy="4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User Feedback Analysis:</a:t>
            </a:r>
            <a:endParaRPr lang="en-US" sz="35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Ongoing analysis of user feedback to understand challenges and prioritize improvements.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Iterative Improvements:</a:t>
            </a:r>
            <a:endParaRPr lang="en-US" sz="35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Planned and implemented iterative updates based on user feedback, focusing on user experience enhancements.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Bug Fixes:</a:t>
            </a:r>
            <a:endParaRPr lang="en-US" sz="35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Söhne"/>
              </a:rPr>
              <a:t>Conducted a review of reported bugs and prioritized fixes based on severity.</a:t>
            </a:r>
          </a:p>
        </p:txBody>
      </p:sp>
    </p:spTree>
    <p:extLst>
      <p:ext uri="{BB962C8B-B14F-4D97-AF65-F5344CB8AC3E}">
        <p14:creationId xmlns:p14="http://schemas.microsoft.com/office/powerpoint/2010/main" val="43209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Next Stage</a:t>
            </a:r>
            <a:endParaRPr dirty="0"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677333" y="1711568"/>
            <a:ext cx="11221589" cy="461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Backend Development: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Continued server-side programming, ensuring integration with databases and relevant services.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Satisfaction Surveys: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Planned user satisfaction surveys to gather insights and inform further refinements.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83039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800" b="1" i="0" dirty="0">
                <a:solidFill>
                  <a:schemeClr val="tx1"/>
                </a:solidFill>
                <a:effectLst/>
                <a:latin typeface="Söhne"/>
              </a:rPr>
              <a:t>System Components:</a:t>
            </a: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Online Test Reports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Test Availability and Pricing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Online Appointment Booking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Home Testing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Test Descriptions and Results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76479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Development Phases: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Project Setup and Planning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Backend Development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User Authentication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Laboratory Test Logic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Appointment and Home Testing Logic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Frontend Development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Detailed Explanation of Proposed solution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76479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5100" b="1" i="0" dirty="0">
                <a:solidFill>
                  <a:schemeClr val="tx1"/>
                </a:solidFill>
                <a:effectLst/>
                <a:latin typeface="Söhne"/>
              </a:rPr>
              <a:t>Project Setup and Planning:</a:t>
            </a:r>
            <a:endParaRPr lang="en-US" sz="51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Define the project's scope, objectives, and key features.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Establish a timeline and milestones.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Select development tools and technologies suitable for the project.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5100" b="1" i="0" dirty="0">
                <a:solidFill>
                  <a:schemeClr val="tx1"/>
                </a:solidFill>
                <a:effectLst/>
                <a:latin typeface="Söhne"/>
              </a:rPr>
              <a:t>Backend Development:</a:t>
            </a:r>
            <a:endParaRPr lang="en-US" sz="51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Develop the server-side logic to handle user requests and manage laboratory test data.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Implement the backend APIs and endpoints for seamless communication with the frontend.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Choose and integrate a database for storing user data and test information.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Set up cloud services for scalability.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4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5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Detailed Explanation of Proposed solution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62401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Authentication: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a secure user authentication system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Ensure the secure handling of user credentials.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Establish a user registration and login flow.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Laboratory Test Logic: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Define the data model for laboratory tests, including attributes such as test types, descriptions, and prices.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CRUD operations for laboratory tests and related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7165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Detailed Explanation of Proposed solution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62401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Appointment and Home Testing Logic: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the logic for appointment scheduling, allowing users to book specific time slots.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the logic for home testing services, enabling users to request tests to be conducted at their homes.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Frontend Development: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the user interface, whether web-based or mobile, using HTML, CSS, and JavaScript.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Choose a frontend framework like React or Angular for building dynamic and responsive interfaces.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Integrate with backend APIs to ensure smooth data flow between the frontend and backend components.</a:t>
            </a:r>
          </a:p>
        </p:txBody>
      </p:sp>
    </p:spTree>
    <p:extLst>
      <p:ext uri="{BB962C8B-B14F-4D97-AF65-F5344CB8AC3E}">
        <p14:creationId xmlns:p14="http://schemas.microsoft.com/office/powerpoint/2010/main" val="256117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642166" y="763422"/>
            <a:ext cx="8596668" cy="94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 b="0" dirty="0"/>
              <a:t>			  FUND</a:t>
            </a:r>
            <a:r>
              <a:rPr lang="en-US" sz="4400" dirty="0"/>
              <a:t> </a:t>
            </a:r>
            <a:r>
              <a:rPr lang="en-US" sz="4400" b="0" dirty="0"/>
              <a:t>REQUIREMENTS</a:t>
            </a:r>
            <a:endParaRPr sz="4400" b="0" dirty="0"/>
          </a:p>
        </p:txBody>
      </p:sp>
      <p:graphicFrame>
        <p:nvGraphicFramePr>
          <p:cNvPr id="2" name="Google Shape;136;p28">
            <a:extLst>
              <a:ext uri="{FF2B5EF4-FFF2-40B4-BE49-F238E27FC236}">
                <a16:creationId xmlns:a16="http://schemas.microsoft.com/office/drawing/2014/main" id="{F092C523-FF88-1E1A-3FAB-8A4FB157E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775647"/>
              </p:ext>
            </p:extLst>
          </p:nvPr>
        </p:nvGraphicFramePr>
        <p:xfrm>
          <a:off x="952500" y="2240370"/>
          <a:ext cx="10287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Component 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Where it will be used 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Amount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 system Design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Designing a unique UI for system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30000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Security Audit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Security Audit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training Programing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Creating training material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42000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1791028" y="435176"/>
            <a:ext cx="8596668" cy="94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Non Recurring/Non Consumables</a:t>
            </a:r>
            <a:endParaRPr dirty="0"/>
          </a:p>
        </p:txBody>
      </p:sp>
      <p:graphicFrame>
        <p:nvGraphicFramePr>
          <p:cNvPr id="3" name="Google Shape;142;p29">
            <a:extLst>
              <a:ext uri="{FF2B5EF4-FFF2-40B4-BE49-F238E27FC236}">
                <a16:creationId xmlns:a16="http://schemas.microsoft.com/office/drawing/2014/main" id="{C7B3C48D-95E3-05FA-A83A-F8AF86F77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75593"/>
              </p:ext>
            </p:extLst>
          </p:nvPr>
        </p:nvGraphicFramePr>
        <p:xfrm>
          <a:off x="2428748" y="1935585"/>
          <a:ext cx="7041896" cy="29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Item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Hoisting Services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API Subscription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Integration/Deployment Service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License Renewal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Marketting</a:t>
                      </a:r>
                      <a:r>
                        <a:rPr lang="en-US" dirty="0"/>
                        <a:t> and promotion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Total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57000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62708" y="1342296"/>
            <a:ext cx="10972800" cy="49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Team formation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Brief Description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Value Proposition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Market Survey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Status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Fund requirements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Path Forward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References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4492625" y="874712"/>
            <a:ext cx="2962275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forward</a:t>
            </a:r>
            <a:endParaRPr dirty="0"/>
          </a:p>
        </p:txBody>
      </p:sp>
      <p:sp>
        <p:nvSpPr>
          <p:cNvPr id="148" name="Google Shape;148;p30"/>
          <p:cNvSpPr txBox="1"/>
          <p:nvPr/>
        </p:nvSpPr>
        <p:spPr>
          <a:xfrm>
            <a:off x="1435608" y="1987474"/>
            <a:ext cx="9303183" cy="425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Feature Expansion: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Real-time Report Access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Test Availability Dashboard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Enhanced Appointment Booking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Mobile Application Development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Customization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Enhanced Security Measures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Performance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Advanced Analytics and Reporting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User Training and Support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Calibri"/>
              <a:buNone/>
            </a:pPr>
            <a:endParaRPr sz="4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4791075" y="901700"/>
            <a:ext cx="2441575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982244" y="2069570"/>
            <a:ext cx="422751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https://.google.com/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2697480" y="240486"/>
            <a:ext cx="6947334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500" dirty="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dirty="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Brief Description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Problem Statement: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Inefficient and time-consuming traditional laboratory processes.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Limited accessibility to test reports and appointment booking.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Project Description: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 Laboratory Management System providing online test reports, appointment booking, home testing, and detailed test descriptions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645160" indent="-457200">
              <a:lnSpc>
                <a:spcPct val="150000"/>
              </a:lnSpc>
              <a:spcBef>
                <a:spcPts val="592"/>
              </a:spcBef>
              <a:buSzPct val="100000"/>
            </a:pPr>
            <a:endParaRPr lang="en-US" dirty="0"/>
          </a:p>
          <a:p>
            <a:pPr marL="742950" lvl="1" indent="-121284" algn="just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742950" lvl="1" indent="-121284" algn="just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Value proposition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09600" y="149961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Online Test Reports: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Instant access to test reports online, eliminating the need to visit the laboratory.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Test Availability and Pricing: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Transparency in displaying available tests and their respective prices.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Online Appointment Booking: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Convenient online booking with the ability to choose specific time slots.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19">
            <a:extLst>
              <a:ext uri="{FF2B5EF4-FFF2-40B4-BE49-F238E27FC236}">
                <a16:creationId xmlns:a16="http://schemas.microsoft.com/office/drawing/2014/main" id="{D085A0F8-E799-EE93-9A10-D64A4AD5E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dirty="0"/>
              <a:t>Value proposition</a:t>
            </a:r>
            <a:endParaRPr sz="4400" b="0" dirty="0"/>
          </a:p>
        </p:txBody>
      </p:sp>
      <p:sp>
        <p:nvSpPr>
          <p:cNvPr id="4" name="Google Shape;136;p19">
            <a:extLst>
              <a:ext uri="{FF2B5EF4-FFF2-40B4-BE49-F238E27FC236}">
                <a16:creationId xmlns:a16="http://schemas.microsoft.com/office/drawing/2014/main" id="{76C66B8D-955B-9CEF-9D61-BD4D119D3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75565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Home Testing:</a:t>
            </a: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Facilitates home testing services for user convenience.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685800" indent="-45720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Test Descriptions and Results:</a:t>
            </a:r>
            <a:endParaRPr lang="en-US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Detailed information about tests and easy access to results.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597877" y="1289538"/>
            <a:ext cx="10972800" cy="491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Existing Systems: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Traditional laboratory processes.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Online health platforms.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Distinguishing Features: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Transparent pricing and test availability.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Home testing services.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Detailed test descriptions.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FE472C-03FF-57A4-63CC-8BCF7018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Market Survey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998253" y="24960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CURRENT STAGE &amp; NEXT STAGE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Stage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609600" y="1568498"/>
            <a:ext cx="11291928" cy="467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Identified Core Features: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Defined essential features for the Laboratory Management System, covering online test reports, appointment booking, home testing, and detailed test descriptions.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Chose Technology Stack: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Selected the technology stack for development, including server-side language, web framework, and database.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Initiated Coding and Development: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Started the coding and development process, laying the foundation for the Laboratory Management System.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609600" y="1946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Current Stage</a:t>
            </a:r>
            <a:endParaRPr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609600" y="1417638"/>
            <a:ext cx="11291928" cy="467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Implemented Core Functionalities: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Successfully incorporated fundamental functionalities, such as online test reports, appointment booking, and home testing.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Testing and Feedback Collection: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Conducted user testing sessions to evaluate system performance.</a:t>
            </a:r>
          </a:p>
          <a:p>
            <a:pPr lvl="1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Collected valuable user feedback for areas of improvement.</a:t>
            </a:r>
          </a:p>
          <a:p>
            <a:pPr marL="457200" lvl="1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19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911</Words>
  <Application>Microsoft Office PowerPoint</Application>
  <PresentationFormat>Widescreen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Söhne</vt:lpstr>
      <vt:lpstr>Wingdings</vt:lpstr>
      <vt:lpstr>Office Theme</vt:lpstr>
      <vt:lpstr>Laboratory Management System</vt:lpstr>
      <vt:lpstr>Outline</vt:lpstr>
      <vt:lpstr>Brief Description</vt:lpstr>
      <vt:lpstr>Value proposition</vt:lpstr>
      <vt:lpstr>Value proposition</vt:lpstr>
      <vt:lpstr>Market Survey</vt:lpstr>
      <vt:lpstr>CURRENT STAGE &amp; NEXT STAGE</vt:lpstr>
      <vt:lpstr>Current Stage</vt:lpstr>
      <vt:lpstr>Current Stage</vt:lpstr>
      <vt:lpstr>  Challenges and Approaches:</vt:lpstr>
      <vt:lpstr>Next Stage</vt:lpstr>
      <vt:lpstr>Next Stage</vt:lpstr>
      <vt:lpstr>Proposed solution</vt:lpstr>
      <vt:lpstr>Proposed solution</vt:lpstr>
      <vt:lpstr>Detailed Explanation of Proposed solution</vt:lpstr>
      <vt:lpstr>Detailed Explanation of Proposed solution</vt:lpstr>
      <vt:lpstr>Detailed Explanation of Proposed solution</vt:lpstr>
      <vt:lpstr>     FUND REQUIREMENTS</vt:lpstr>
      <vt:lpstr>Non Recurring/Non Consumables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Nikhil Lathiya</cp:lastModifiedBy>
  <cp:revision>5</cp:revision>
  <dcterms:modified xsi:type="dcterms:W3CDTF">2024-01-10T13:34:19Z</dcterms:modified>
</cp:coreProperties>
</file>