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notesMasterIdLst>
    <p:notesMasterId r:id="rId8"/>
  </p:notesMasterIdLst>
  <p:sldIdLst>
    <p:sldId id="279" r:id="rId2"/>
    <p:sldId id="286" r:id="rId3"/>
    <p:sldId id="287" r:id="rId4"/>
    <p:sldId id="291" r:id="rId5"/>
    <p:sldId id="290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FD3CB-A989-4A67-844C-16DBC28224F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7FD19-3669-4C46-B85B-CB3DA81C9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98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7FD19-3669-4C46-B85B-CB3DA81C98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3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0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5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7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6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192" y="134746"/>
            <a:ext cx="10648622" cy="1068412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>
                <a:latin typeface="Times New Roman"/>
                <a:cs typeface="Times New Roman"/>
              </a:rPr>
              <a:t>Project Presentation</a:t>
            </a:r>
            <a:br>
              <a:rPr lang="en-US" sz="2800" dirty="0">
                <a:latin typeface="Times New Roman"/>
                <a:cs typeface="Times New Roman"/>
              </a:rPr>
            </a:br>
            <a:r>
              <a:rPr lang="en-US" sz="2800" dirty="0"/>
              <a:t>Text-to-Image Generation using Stable Diffusion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585" y="3429426"/>
            <a:ext cx="12191998" cy="33007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Presented by</a:t>
            </a:r>
            <a:endParaRPr lang="en-US" dirty="0"/>
          </a:p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Nikhil Kumar</a:t>
            </a:r>
          </a:p>
          <a:p>
            <a:r>
              <a:rPr lang="en-US" dirty="0">
                <a:latin typeface="Times New Roman"/>
                <a:cs typeface="Times New Roman"/>
              </a:rPr>
              <a:t>2311AI67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Department of Computer Science</a:t>
            </a:r>
          </a:p>
          <a:p>
            <a:r>
              <a:rPr lang="en-US" dirty="0">
                <a:latin typeface="Times New Roman"/>
                <a:cs typeface="Times New Roman"/>
              </a:rPr>
              <a:t>IIT Patna</a:t>
            </a:r>
          </a:p>
          <a:p>
            <a:endParaRPr lang="en-IN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441BD-216A-2D94-185E-898BA5174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150484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26EC-8C1C-746A-2573-92519CB4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45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9699-8D6E-71EF-722A-74344C06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101" y="1199072"/>
            <a:ext cx="10652185" cy="552090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</a:p>
          <a:p>
            <a:pPr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natural language prompts into high-quality images using the Stable Diffusion model.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🧰 Tools &amp; Frameworks</a:t>
            </a:r>
          </a:p>
          <a:p>
            <a:pP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🤗 Hugging Face diffusers – For loading and using pre-trained text-to-image models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🖼️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an interactive user interface 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Platform – Google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(GPU-enabled)</a:t>
            </a:r>
          </a:p>
          <a:p>
            <a:pPr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parameter utilization (guidance scale, inference steps)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understanding of diffusers library architecture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Quality, diversity, and relevance of generated images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6856-CB0B-9EAE-58BE-66175ECB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0"/>
            <a:ext cx="5571226" cy="90295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E12B-2CCE-B629-EB78-3741F0F68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90" y="902958"/>
            <a:ext cx="11415622" cy="572212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Libraries:</a:t>
            </a:r>
          </a:p>
          <a:p>
            <a:pPr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diffusers – Load and run Stable Diffusion models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– Backbone library for model architecture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– Optimizes GPU performance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safetensors – Secure model loading format</a:t>
            </a:r>
          </a:p>
          <a:p>
            <a:pPr marL="457200" lvl="1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Details:</a:t>
            </a:r>
          </a:p>
          <a:p>
            <a:pPr marL="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ID: runwayml/stable-diffusion-v1-5 (from Hugging Face)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Purpose: Pre-trained text-to-image generation</a:t>
            </a:r>
          </a:p>
          <a:p>
            <a:pPr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Configurations:</a:t>
            </a:r>
          </a:p>
          <a:p>
            <a:pPr>
              <a:buNone/>
            </a:pP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torch.float16 → Enables faster GPU processing</a:t>
            </a: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use_safetensors = True → Enhances model loading safety</a:t>
            </a: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device: CUDA (NVIDIA GPU)</a:t>
            </a:r>
          </a:p>
          <a:p>
            <a:pPr lvl="1"/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generate_image(prompt,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inferencesteps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=50, guidance_scale=7.5)</a:t>
            </a:r>
          </a:p>
          <a:p>
            <a:pPr>
              <a:buNone/>
            </a:pP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→ Text description</a:t>
            </a:r>
          </a:p>
          <a:p>
            <a:pPr lvl="1"/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num_inference_steps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Controls quality/detail (default: 50)</a:t>
            </a:r>
          </a:p>
          <a:p>
            <a:pPr lvl="1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guidance_scale → Controls prompt adherence (default: 7.5)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1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FB09-B788-05AD-8D8F-4C650747B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05068" cy="1015101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4: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ui.ipynb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201D-4C56-7049-82F9-750C9566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226"/>
            <a:ext cx="6123317" cy="468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text-to-image frontend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(Textbox)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Steps (Slider: 10–100, default 50)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 Scale (Slider: 1.0–15.0, default 7.5)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Image displayed below inputs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Built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gr.Blocks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for a clean, modular layout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419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4056-E6E5-E4C6-380B-AE8BE458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463265" cy="90541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8116E6-1A6A-82D1-542C-839D7A52E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56" y="1355963"/>
            <a:ext cx="10249989" cy="4821000"/>
          </a:xfrm>
        </p:spPr>
      </p:pic>
    </p:spTree>
    <p:extLst>
      <p:ext uri="{BB962C8B-B14F-4D97-AF65-F5344CB8AC3E}">
        <p14:creationId xmlns:p14="http://schemas.microsoft.com/office/powerpoint/2010/main" val="262040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B139-71C3-1C67-9727-EE0BF807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77596" cy="69592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Learnings: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281D6F-89BC-78C3-4AC4-C519FAD7BA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61738"/>
            <a:ext cx="10591801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Text-to-image generation fully functional with Stable Diffusion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Interactive, GPU-accelerated pipeline running in Google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of Hugging Face’s diffusers library for inference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deploying 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UI 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demos</a:t>
            </a:r>
          </a:p>
          <a:p>
            <a:pPr>
              <a:buNone/>
            </a:pPr>
            <a:r>
              <a:rPr lang="en-IN" sz="1600" b="1" dirty="0"/>
              <a:t> Future Work</a:t>
            </a:r>
          </a:p>
          <a:p>
            <a:pPr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Deployment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Host as a standalone web app (e.g.,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Docker)</a:t>
            </a:r>
          </a:p>
          <a:p>
            <a:pPr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Features: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image output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history/log of past prompts and images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model parameters (e.g., sampler type, random seed)</a:t>
            </a:r>
          </a:p>
          <a:p>
            <a:pPr lvl="1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“This project demonstrates how cutting-edge generative AI can be prototyped and shared quickly using cloud notebooks and simple interfaces.”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2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6590</TotalTime>
  <Words>423</Words>
  <Application>Microsoft Office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 Project Presentation Text-to-Image Generation using Stable Diffusion</vt:lpstr>
      <vt:lpstr>1. Project Overview</vt:lpstr>
      <vt:lpstr>2. Model Setup</vt:lpstr>
      <vt:lpstr>Slide 4: Gradio UI (ui.ipynb)</vt:lpstr>
      <vt:lpstr>RESULTS:</vt:lpstr>
      <vt:lpstr>Conclusion &amp; Learnings: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kumar</dc:creator>
  <cp:lastModifiedBy>nikhil kumar</cp:lastModifiedBy>
  <cp:revision>50</cp:revision>
  <dcterms:created xsi:type="dcterms:W3CDTF">2024-12-03T08:32:29Z</dcterms:created>
  <dcterms:modified xsi:type="dcterms:W3CDTF">2025-05-18T21:03:27Z</dcterms:modified>
</cp:coreProperties>
</file>