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56" r:id="rId2"/>
    <p:sldId id="286" r:id="rId3"/>
    <p:sldId id="258" r:id="rId4"/>
    <p:sldId id="259" r:id="rId5"/>
    <p:sldId id="260" r:id="rId6"/>
    <p:sldId id="261" r:id="rId7"/>
    <p:sldId id="280" r:id="rId8"/>
    <p:sldId id="262" r:id="rId9"/>
    <p:sldId id="263" r:id="rId10"/>
    <p:sldId id="264" r:id="rId11"/>
    <p:sldId id="265" r:id="rId12"/>
    <p:sldId id="268" r:id="rId13"/>
    <p:sldId id="271" r:id="rId14"/>
    <p:sldId id="272" r:id="rId15"/>
    <p:sldId id="274" r:id="rId16"/>
    <p:sldId id="284" r:id="rId17"/>
    <p:sldId id="285" r:id="rId18"/>
    <p:sldId id="283" r:id="rId19"/>
    <p:sldId id="281" r:id="rId20"/>
    <p:sldId id="276" r:id="rId21"/>
    <p:sldId id="279" r:id="rId22"/>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venir Next LT Pro"/>
        <a:ea typeface="Avenir Next LT Pro"/>
        <a:cs typeface="Avenir Next LT Pro"/>
        <a:sym typeface="Avenir Next LT Pro"/>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venir Next LT Pro"/>
        <a:ea typeface="Avenir Next LT Pro"/>
        <a:cs typeface="Avenir Next LT Pro"/>
        <a:sym typeface="Avenir Next LT Pro"/>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venir Next LT Pro"/>
        <a:ea typeface="Avenir Next LT Pro"/>
        <a:cs typeface="Avenir Next LT Pro"/>
        <a:sym typeface="Avenir Next LT Pro"/>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venir Next LT Pro"/>
        <a:ea typeface="Avenir Next LT Pro"/>
        <a:cs typeface="Avenir Next LT Pro"/>
        <a:sym typeface="Avenir Next LT Pro"/>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venir Next LT Pro"/>
        <a:ea typeface="Avenir Next LT Pro"/>
        <a:cs typeface="Avenir Next LT Pro"/>
        <a:sym typeface="Avenir Next LT Pro"/>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venir Next LT Pro"/>
        <a:ea typeface="Avenir Next LT Pro"/>
        <a:cs typeface="Avenir Next LT Pro"/>
        <a:sym typeface="Avenir Next LT Pro"/>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venir Next LT Pro"/>
        <a:ea typeface="Avenir Next LT Pro"/>
        <a:cs typeface="Avenir Next LT Pro"/>
        <a:sym typeface="Avenir Next LT Pro"/>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venir Next LT Pro"/>
        <a:ea typeface="Avenir Next LT Pro"/>
        <a:cs typeface="Avenir Next LT Pro"/>
        <a:sym typeface="Avenir Next LT Pro"/>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venir Next LT Pro"/>
        <a:ea typeface="Avenir Next LT Pro"/>
        <a:cs typeface="Avenir Next LT Pro"/>
        <a:sym typeface="Avenir Next LT Pro"/>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Avenir Next LT Pro"/>
          <a:ea typeface="Avenir Next LT Pro"/>
          <a:cs typeface="Avenir Next LT Pro"/>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D5D1"/>
          </a:solidFill>
        </a:fill>
      </a:tcStyle>
    </a:wholeTbl>
    <a:band2H>
      <a:tcTxStyle/>
      <a:tcStyle>
        <a:tcBdr/>
        <a:fill>
          <a:solidFill>
            <a:srgbClr val="FCEBEA"/>
          </a:solidFill>
        </a:fill>
      </a:tcStyle>
    </a:band2H>
    <a:firstCol>
      <a:tcTxStyle b="on" i="off">
        <a:font>
          <a:latin typeface="Avenir Next LT Pro"/>
          <a:ea typeface="Avenir Next LT Pro"/>
          <a:cs typeface="Avenir Next LT Pro"/>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Avenir Next LT Pro"/>
          <a:ea typeface="Avenir Next LT Pro"/>
          <a:cs typeface="Avenir Next LT Pro"/>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Avenir Next LT Pro"/>
          <a:ea typeface="Avenir Next LT Pro"/>
          <a:cs typeface="Avenir Next LT Pro"/>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Avenir Next LT Pro"/>
          <a:ea typeface="Avenir Next LT Pro"/>
          <a:cs typeface="Avenir Next LT Pro"/>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0CFD1"/>
          </a:solidFill>
        </a:fill>
      </a:tcStyle>
    </a:wholeTbl>
    <a:band2H>
      <a:tcTxStyle/>
      <a:tcStyle>
        <a:tcBdr/>
        <a:fill>
          <a:solidFill>
            <a:srgbClr val="E9E9E9"/>
          </a:solidFill>
        </a:fill>
      </a:tcStyle>
    </a:band2H>
    <a:firstCol>
      <a:tcTxStyle b="on" i="off">
        <a:font>
          <a:latin typeface="Avenir Next LT Pro"/>
          <a:ea typeface="Avenir Next LT Pro"/>
          <a:cs typeface="Avenir Next LT Pro"/>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Avenir Next LT Pro"/>
          <a:ea typeface="Avenir Next LT Pro"/>
          <a:cs typeface="Avenir Next LT Pro"/>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Avenir Next LT Pro"/>
          <a:ea typeface="Avenir Next LT Pro"/>
          <a:cs typeface="Avenir Next LT Pro"/>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Avenir Next LT Pro"/>
          <a:ea typeface="Avenir Next LT Pro"/>
          <a:cs typeface="Avenir Next LT Pro"/>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DCCA"/>
          </a:solidFill>
        </a:fill>
      </a:tcStyle>
    </a:wholeTbl>
    <a:band2H>
      <a:tcTxStyle/>
      <a:tcStyle>
        <a:tcBdr/>
        <a:fill>
          <a:solidFill>
            <a:srgbClr val="FFEEE7"/>
          </a:solidFill>
        </a:fill>
      </a:tcStyle>
    </a:band2H>
    <a:firstCol>
      <a:tcTxStyle b="on" i="off">
        <a:font>
          <a:latin typeface="Avenir Next LT Pro"/>
          <a:ea typeface="Avenir Next LT Pro"/>
          <a:cs typeface="Avenir Next LT Pro"/>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Avenir Next LT Pro"/>
          <a:ea typeface="Avenir Next LT Pro"/>
          <a:cs typeface="Avenir Next LT Pro"/>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Avenir Next LT Pro"/>
          <a:ea typeface="Avenir Next LT Pro"/>
          <a:cs typeface="Avenir Next LT Pro"/>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Avenir Next LT Pro"/>
          <a:ea typeface="Avenir Next LT Pro"/>
          <a:cs typeface="Avenir Next LT Pro"/>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
          <a:latin typeface="Avenir Next LT Pro"/>
          <a:ea typeface="Avenir Next LT Pro"/>
          <a:cs typeface="Avenir Next LT Pr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Avenir Next LT Pro"/>
          <a:ea typeface="Avenir Next LT Pro"/>
          <a:cs typeface="Avenir Next LT Pro"/>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Avenir Next LT Pro"/>
          <a:ea typeface="Avenir Next LT Pro"/>
          <a:cs typeface="Avenir Next LT Pro"/>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Avenir Next LT Pro"/>
          <a:ea typeface="Avenir Next LT Pro"/>
          <a:cs typeface="Avenir Next LT Pro"/>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
          <a:latin typeface="Avenir Next LT Pro"/>
          <a:ea typeface="Avenir Next LT Pro"/>
          <a:cs typeface="Avenir Next LT Pro"/>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Avenir Next LT Pro"/>
          <a:ea typeface="Avenir Next LT Pro"/>
          <a:cs typeface="Avenir Next LT Pro"/>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Avenir Next LT Pro"/>
          <a:ea typeface="Avenir Next LT Pro"/>
          <a:cs typeface="Avenir Next LT Pro"/>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Avenir Next LT Pro"/>
          <a:ea typeface="Avenir Next LT Pro"/>
          <a:cs typeface="Avenir Next LT Pro"/>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
          <a:latin typeface="Avenir Next LT Pro"/>
          <a:ea typeface="Avenir Next LT Pro"/>
          <a:cs typeface="Avenir Next LT Pro"/>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Avenir Next LT Pro"/>
          <a:ea typeface="Avenir Next LT Pro"/>
          <a:cs typeface="Avenir Next LT Pro"/>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Avenir Next LT Pro"/>
          <a:ea typeface="Avenir Next LT Pro"/>
          <a:cs typeface="Avenir Next LT Pro"/>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2920" autoAdjust="0"/>
  </p:normalViewPr>
  <p:slideViewPr>
    <p:cSldViewPr snapToGrid="0">
      <p:cViewPr varScale="1">
        <p:scale>
          <a:sx n="76" d="100"/>
          <a:sy n="76" d="100"/>
        </p:scale>
        <p:origin x="840"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89" name="Shape 189"/>
          <p:cNvSpPr>
            <a:spLocks noGrp="1" noRot="1" noChangeAspect="1"/>
          </p:cNvSpPr>
          <p:nvPr>
            <p:ph type="sldImg"/>
          </p:nvPr>
        </p:nvSpPr>
        <p:spPr>
          <a:xfrm>
            <a:off x="1143000" y="685800"/>
            <a:ext cx="4572000" cy="3429000"/>
          </a:xfrm>
          <a:prstGeom prst="rect">
            <a:avLst/>
          </a:prstGeom>
        </p:spPr>
        <p:txBody>
          <a:bodyPr/>
          <a:lstStyle/>
          <a:p>
            <a:endParaRPr/>
          </a:p>
        </p:txBody>
      </p:sp>
      <p:sp>
        <p:nvSpPr>
          <p:cNvPr id="190" name="Shape 190"/>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13" name="Freeform 13"/>
          <p:cNvSpPr/>
          <p:nvPr/>
        </p:nvSpPr>
        <p:spPr>
          <a:xfrm>
            <a:off x="4000500" y="1087403"/>
            <a:ext cx="8191500" cy="5770597"/>
          </a:xfrm>
          <a:custGeom>
            <a:avLst/>
            <a:gdLst/>
            <a:ahLst/>
            <a:cxnLst>
              <a:cxn ang="0">
                <a:pos x="wd2" y="hd2"/>
              </a:cxn>
              <a:cxn ang="5400000">
                <a:pos x="wd2" y="hd2"/>
              </a:cxn>
              <a:cxn ang="10800000">
                <a:pos x="wd2" y="hd2"/>
              </a:cxn>
              <a:cxn ang="16200000">
                <a:pos x="wd2" y="hd2"/>
              </a:cxn>
            </a:cxnLst>
            <a:rect l="0" t="0" r="r" b="b"/>
            <a:pathLst>
              <a:path w="21600" h="21600" extrusionOk="0">
                <a:moveTo>
                  <a:pt x="12998" y="0"/>
                </a:moveTo>
                <a:cubicBezTo>
                  <a:pt x="16139" y="0"/>
                  <a:pt x="19020" y="1571"/>
                  <a:pt x="21267" y="4187"/>
                </a:cubicBezTo>
                <a:lnTo>
                  <a:pt x="21600" y="4594"/>
                </a:lnTo>
                <a:lnTo>
                  <a:pt x="21600" y="21600"/>
                </a:lnTo>
                <a:lnTo>
                  <a:pt x="210" y="21600"/>
                </a:lnTo>
                <a:lnTo>
                  <a:pt x="150" y="21127"/>
                </a:lnTo>
                <a:cubicBezTo>
                  <a:pt x="51" y="20216"/>
                  <a:pt x="0" y="19284"/>
                  <a:pt x="0" y="18335"/>
                </a:cubicBezTo>
                <a:cubicBezTo>
                  <a:pt x="0" y="8209"/>
                  <a:pt x="5820" y="0"/>
                  <a:pt x="12998" y="0"/>
                </a:cubicBezTo>
                <a:close/>
              </a:path>
            </a:pathLst>
          </a:custGeom>
          <a:solidFill>
            <a:schemeClr val="accent2"/>
          </a:solidFill>
          <a:ln w="12700">
            <a:miter lim="400000"/>
          </a:ln>
        </p:spPr>
        <p:txBody>
          <a:bodyPr lIns="45719" rIns="45719" anchor="ctr"/>
          <a:lstStyle/>
          <a:p>
            <a:pPr algn="ctr">
              <a:defRPr>
                <a:solidFill>
                  <a:srgbClr val="FFFFFF"/>
                </a:solidFill>
                <a:latin typeface="+mn-lt"/>
                <a:ea typeface="+mn-ea"/>
                <a:cs typeface="+mn-cs"/>
                <a:sym typeface="Calibri"/>
              </a:defRPr>
            </a:pPr>
            <a:endParaRPr/>
          </a:p>
        </p:txBody>
      </p:sp>
      <p:sp>
        <p:nvSpPr>
          <p:cNvPr id="14" name="Straight Connector 11"/>
          <p:cNvSpPr/>
          <p:nvPr/>
        </p:nvSpPr>
        <p:spPr>
          <a:xfrm flipH="1">
            <a:off x="406240" y="183933"/>
            <a:ext cx="1" cy="1597709"/>
          </a:xfrm>
          <a:prstGeom prst="line">
            <a:avLst/>
          </a:prstGeom>
          <a:ln w="127000" cap="rnd">
            <a:solidFill>
              <a:schemeClr val="accent4"/>
            </a:solidFill>
            <a:prstDash val="dash"/>
            <a:miter/>
          </a:ln>
        </p:spPr>
        <p:txBody>
          <a:bodyPr lIns="45719" rIns="45719"/>
          <a:lstStyle/>
          <a:p>
            <a:endParaRPr/>
          </a:p>
        </p:txBody>
      </p:sp>
      <p:sp>
        <p:nvSpPr>
          <p:cNvPr id="15" name="Freeform: Shape 13"/>
          <p:cNvSpPr/>
          <p:nvPr/>
        </p:nvSpPr>
        <p:spPr>
          <a:xfrm>
            <a:off x="5292347" y="1"/>
            <a:ext cx="2279743" cy="126778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314" y="0"/>
                </a:lnTo>
                <a:lnTo>
                  <a:pt x="1314" y="18370"/>
                </a:lnTo>
                <a:lnTo>
                  <a:pt x="18975" y="0"/>
                </a:lnTo>
                <a:lnTo>
                  <a:pt x="21600" y="0"/>
                </a:lnTo>
                <a:lnTo>
                  <a:pt x="986" y="21442"/>
                </a:lnTo>
                <a:cubicBezTo>
                  <a:pt x="886" y="21545"/>
                  <a:pt x="772" y="21600"/>
                  <a:pt x="657" y="21600"/>
                </a:cubicBezTo>
                <a:cubicBezTo>
                  <a:pt x="294" y="21600"/>
                  <a:pt x="0" y="21071"/>
                  <a:pt x="0" y="20418"/>
                </a:cubicBezTo>
                <a:close/>
              </a:path>
            </a:pathLst>
          </a:custGeom>
          <a:solidFill>
            <a:schemeClr val="accent6"/>
          </a:solidFill>
          <a:ln w="12700">
            <a:miter lim="400000"/>
          </a:ln>
        </p:spPr>
        <p:txBody>
          <a:bodyPr lIns="45719" rIns="45719" anchor="ctr"/>
          <a:lstStyle/>
          <a:p>
            <a:pPr>
              <a:defRPr>
                <a:latin typeface="+mn-lt"/>
                <a:ea typeface="+mn-ea"/>
                <a:cs typeface="+mn-cs"/>
                <a:sym typeface="Calibri"/>
              </a:defRPr>
            </a:pPr>
            <a:endParaRPr/>
          </a:p>
        </p:txBody>
      </p:sp>
      <p:sp>
        <p:nvSpPr>
          <p:cNvPr id="16" name="Freeform: Shape 15"/>
          <p:cNvSpPr/>
          <p:nvPr/>
        </p:nvSpPr>
        <p:spPr>
          <a:xfrm>
            <a:off x="10208694" y="1"/>
            <a:ext cx="1135067" cy="47799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568" y="760"/>
                </a:lnTo>
                <a:cubicBezTo>
                  <a:pt x="20543" y="12654"/>
                  <a:pt x="16111" y="21600"/>
                  <a:pt x="10800" y="21600"/>
                </a:cubicBezTo>
                <a:cubicBezTo>
                  <a:pt x="5489" y="21600"/>
                  <a:pt x="1057" y="12654"/>
                  <a:pt x="32" y="760"/>
                </a:cubicBezTo>
                <a:close/>
              </a:path>
            </a:pathLst>
          </a:custGeom>
          <a:solidFill>
            <a:schemeClr val="accent4"/>
          </a:solidFill>
          <a:ln w="12700">
            <a:miter lim="400000"/>
          </a:ln>
        </p:spPr>
        <p:txBody>
          <a:bodyPr lIns="45719" rIns="45719" anchor="ctr"/>
          <a:lstStyle/>
          <a:p>
            <a:pPr algn="ctr">
              <a:defRPr>
                <a:solidFill>
                  <a:srgbClr val="FFFFFF"/>
                </a:solidFill>
                <a:latin typeface="+mn-lt"/>
                <a:ea typeface="+mn-ea"/>
                <a:cs typeface="+mn-cs"/>
                <a:sym typeface="Calibri"/>
              </a:defRPr>
            </a:pPr>
            <a:endParaRPr/>
          </a:p>
        </p:txBody>
      </p:sp>
      <p:sp>
        <p:nvSpPr>
          <p:cNvPr id="17" name="Oval 17"/>
          <p:cNvSpPr/>
          <p:nvPr/>
        </p:nvSpPr>
        <p:spPr>
          <a:xfrm>
            <a:off x="1569043" y="514897"/>
            <a:ext cx="2393353" cy="2328425"/>
          </a:xfrm>
          <a:prstGeom prst="ellipse">
            <a:avLst/>
          </a:prstGeom>
          <a:solidFill>
            <a:schemeClr val="accent5"/>
          </a:solidFill>
          <a:ln w="12700">
            <a:miter lim="400000"/>
          </a:ln>
        </p:spPr>
        <p:txBody>
          <a:bodyPr lIns="45719" rIns="45719" anchor="ctr"/>
          <a:lstStyle/>
          <a:p>
            <a:pPr algn="ctr">
              <a:defRPr>
                <a:solidFill>
                  <a:srgbClr val="FFFFFF"/>
                </a:solidFill>
                <a:latin typeface="+mn-lt"/>
                <a:ea typeface="+mn-ea"/>
                <a:cs typeface="+mn-cs"/>
                <a:sym typeface="Calibri"/>
              </a:defRPr>
            </a:pPr>
            <a:endParaRPr/>
          </a:p>
        </p:txBody>
      </p:sp>
      <p:sp>
        <p:nvSpPr>
          <p:cNvPr id="18" name="Freeform: Shape 19"/>
          <p:cNvSpPr/>
          <p:nvPr/>
        </p:nvSpPr>
        <p:spPr>
          <a:xfrm flipH="1">
            <a:off x="0" y="2949739"/>
            <a:ext cx="1186452" cy="1771651"/>
          </a:xfrm>
          <a:custGeom>
            <a:avLst/>
            <a:gdLst/>
            <a:ahLst/>
            <a:cxnLst>
              <a:cxn ang="0">
                <a:pos x="wd2" y="hd2"/>
              </a:cxn>
              <a:cxn ang="5400000">
                <a:pos x="wd2" y="hd2"/>
              </a:cxn>
              <a:cxn ang="10800000">
                <a:pos x="wd2" y="hd2"/>
              </a:cxn>
              <a:cxn ang="16200000">
                <a:pos x="wd2" y="hd2"/>
              </a:cxn>
            </a:cxnLst>
            <a:rect l="0" t="0" r="r" b="b"/>
            <a:pathLst>
              <a:path w="21600" h="21600" extrusionOk="0">
                <a:moveTo>
                  <a:pt x="1127" y="0"/>
                </a:moveTo>
                <a:lnTo>
                  <a:pt x="21600" y="0"/>
                </a:lnTo>
                <a:lnTo>
                  <a:pt x="21600" y="1510"/>
                </a:lnTo>
                <a:lnTo>
                  <a:pt x="2254" y="1510"/>
                </a:lnTo>
                <a:lnTo>
                  <a:pt x="2254" y="20090"/>
                </a:lnTo>
                <a:lnTo>
                  <a:pt x="21600" y="20090"/>
                </a:lnTo>
                <a:lnTo>
                  <a:pt x="21600" y="21600"/>
                </a:lnTo>
                <a:lnTo>
                  <a:pt x="1127" y="21600"/>
                </a:lnTo>
                <a:cubicBezTo>
                  <a:pt x="505" y="21600"/>
                  <a:pt x="0" y="21262"/>
                  <a:pt x="0" y="20845"/>
                </a:cubicBezTo>
                <a:lnTo>
                  <a:pt x="0" y="755"/>
                </a:lnTo>
                <a:cubicBezTo>
                  <a:pt x="0" y="338"/>
                  <a:pt x="505" y="0"/>
                  <a:pt x="1127" y="0"/>
                </a:cubicBezTo>
                <a:close/>
              </a:path>
            </a:pathLst>
          </a:custGeom>
          <a:solidFill>
            <a:schemeClr val="accent6"/>
          </a:solidFill>
          <a:ln w="12700">
            <a:miter lim="400000"/>
          </a:ln>
        </p:spPr>
        <p:txBody>
          <a:bodyPr lIns="45719" rIns="45719" anchor="ctr"/>
          <a:lstStyle/>
          <a:p>
            <a:pPr>
              <a:defRPr>
                <a:latin typeface="+mn-lt"/>
                <a:ea typeface="+mn-ea"/>
                <a:cs typeface="+mn-cs"/>
                <a:sym typeface="Calibri"/>
              </a:defRPr>
            </a:pPr>
            <a:endParaRPr/>
          </a:p>
        </p:txBody>
      </p:sp>
      <p:sp>
        <p:nvSpPr>
          <p:cNvPr id="19" name="Arc 21"/>
          <p:cNvSpPr/>
          <p:nvPr/>
        </p:nvSpPr>
        <p:spPr>
          <a:xfrm rot="16200000">
            <a:off x="1539682" y="4203427"/>
            <a:ext cx="2041718" cy="204171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11929" y="0"/>
                  <a:pt x="21600" y="9671"/>
                  <a:pt x="21600" y="21600"/>
                </a:cubicBezTo>
              </a:path>
            </a:pathLst>
          </a:custGeom>
          <a:ln w="127000" cap="rnd">
            <a:solidFill>
              <a:schemeClr val="accent4"/>
            </a:solidFill>
            <a:prstDash val="dash"/>
            <a:miter/>
          </a:ln>
        </p:spPr>
        <p:txBody>
          <a:bodyPr lIns="45719" rIns="45719" anchor="ctr"/>
          <a:lstStyle/>
          <a:p>
            <a:pPr algn="ctr">
              <a:defRPr>
                <a:latin typeface="+mn-lt"/>
                <a:ea typeface="+mn-ea"/>
                <a:cs typeface="+mn-cs"/>
                <a:sym typeface="Calibri"/>
              </a:defRPr>
            </a:pPr>
            <a:endParaRPr/>
          </a:p>
        </p:txBody>
      </p:sp>
      <p:sp>
        <p:nvSpPr>
          <p:cNvPr id="20" name="Title Text"/>
          <p:cNvSpPr txBox="1">
            <a:spLocks noGrp="1"/>
          </p:cNvSpPr>
          <p:nvPr>
            <p:ph type="title"/>
          </p:nvPr>
        </p:nvSpPr>
        <p:spPr>
          <a:xfrm>
            <a:off x="5093208" y="2743200"/>
            <a:ext cx="6592825" cy="2386584"/>
          </a:xfrm>
          <a:prstGeom prst="rect">
            <a:avLst/>
          </a:prstGeom>
        </p:spPr>
        <p:txBody>
          <a:bodyPr anchor="b"/>
          <a:lstStyle>
            <a:lvl1pPr algn="r">
              <a:defRPr sz="6000">
                <a:solidFill>
                  <a:srgbClr val="FFFFFF"/>
                </a:solidFill>
              </a:defRPr>
            </a:lvl1pPr>
          </a:lstStyle>
          <a:p>
            <a:r>
              <a:t>Title Text</a:t>
            </a:r>
          </a:p>
        </p:txBody>
      </p:sp>
      <p:sp>
        <p:nvSpPr>
          <p:cNvPr id="21" name="Body Level One…"/>
          <p:cNvSpPr txBox="1">
            <a:spLocks noGrp="1"/>
          </p:cNvSpPr>
          <p:nvPr>
            <p:ph type="body" sz="quarter" idx="1"/>
          </p:nvPr>
        </p:nvSpPr>
        <p:spPr>
          <a:xfrm>
            <a:off x="5093208" y="5221223"/>
            <a:ext cx="6592825" cy="996697"/>
          </a:xfrm>
          <a:prstGeom prst="rect">
            <a:avLst/>
          </a:prstGeom>
        </p:spPr>
        <p:txBody>
          <a:bodyPr/>
          <a:lstStyle>
            <a:lvl1pPr marL="0" indent="0" algn="r">
              <a:buSzTx/>
              <a:buFontTx/>
              <a:buNone/>
              <a:defRPr sz="2400">
                <a:solidFill>
                  <a:srgbClr val="FFFFFF"/>
                </a:solidFill>
              </a:defRPr>
            </a:lvl1pPr>
            <a:lvl2pPr marL="0" indent="457200" algn="r">
              <a:buSzTx/>
              <a:buFontTx/>
              <a:buNone/>
              <a:defRPr sz="2400">
                <a:solidFill>
                  <a:srgbClr val="FFFFFF"/>
                </a:solidFill>
              </a:defRPr>
            </a:lvl2pPr>
            <a:lvl3pPr marL="0" indent="914400" algn="r">
              <a:buSzTx/>
              <a:buFontTx/>
              <a:buNone/>
              <a:defRPr sz="2400">
                <a:solidFill>
                  <a:srgbClr val="FFFFFF"/>
                </a:solidFill>
              </a:defRPr>
            </a:lvl3pPr>
            <a:lvl4pPr marL="0" indent="1371600" algn="r">
              <a:buSzTx/>
              <a:buFontTx/>
              <a:buNone/>
              <a:defRPr sz="2400">
                <a:solidFill>
                  <a:srgbClr val="FFFFFF"/>
                </a:solidFill>
              </a:defRPr>
            </a:lvl4pPr>
            <a:lvl5pPr marL="0" indent="1828800" algn="r">
              <a:buSzTx/>
              <a:buFontTx/>
              <a:buNone/>
              <a:defRPr sz="2400">
                <a:solidFill>
                  <a:srgbClr val="FFFFFF"/>
                </a:solidFill>
              </a:defRPr>
            </a:lvl5pPr>
          </a:lstStyle>
          <a:p>
            <a:r>
              <a:t>Body Level One</a:t>
            </a:r>
          </a:p>
          <a:p>
            <a:pPr lvl="1"/>
            <a:r>
              <a:t>Body Level Two</a:t>
            </a:r>
          </a:p>
          <a:p>
            <a:pPr lvl="2"/>
            <a:r>
              <a:t>Body Level Three</a:t>
            </a:r>
          </a:p>
          <a:p>
            <a:pPr lvl="3"/>
            <a:r>
              <a:t>Body Level Four</a:t>
            </a:r>
          </a:p>
          <a:p>
            <a:pPr lvl="4"/>
            <a:r>
              <a:t>Body Level Five</a:t>
            </a:r>
          </a:p>
        </p:txBody>
      </p:sp>
      <p:sp>
        <p:nvSpPr>
          <p:cNvPr id="22" name="Slide Number"/>
          <p:cNvSpPr txBox="1">
            <a:spLocks noGrp="1"/>
          </p:cNvSpPr>
          <p:nvPr>
            <p:ph type="sldNum" sz="quarter" idx="2"/>
          </p:nvPr>
        </p:nvSpPr>
        <p:spPr>
          <a:xfrm>
            <a:off x="5892800" y="6172200"/>
            <a:ext cx="2844800" cy="3683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Comparison 3 column">
    <p:spTree>
      <p:nvGrpSpPr>
        <p:cNvPr id="1" name=""/>
        <p:cNvGrpSpPr/>
        <p:nvPr/>
      </p:nvGrpSpPr>
      <p:grpSpPr>
        <a:xfrm>
          <a:off x="0" y="0"/>
          <a:ext cx="0" cy="0"/>
          <a:chOff x="0" y="0"/>
          <a:chExt cx="0" cy="0"/>
        </a:xfrm>
      </p:grpSpPr>
      <p:sp>
        <p:nvSpPr>
          <p:cNvPr id="115" name="Title Text"/>
          <p:cNvSpPr txBox="1">
            <a:spLocks noGrp="1"/>
          </p:cNvSpPr>
          <p:nvPr>
            <p:ph type="title"/>
          </p:nvPr>
        </p:nvSpPr>
        <p:spPr>
          <a:xfrm>
            <a:off x="839787" y="365125"/>
            <a:ext cx="10515601" cy="1325563"/>
          </a:xfrm>
          <a:prstGeom prst="rect">
            <a:avLst/>
          </a:prstGeom>
        </p:spPr>
        <p:txBody>
          <a:bodyPr/>
          <a:lstStyle/>
          <a:p>
            <a:r>
              <a:t>Title Text</a:t>
            </a:r>
          </a:p>
        </p:txBody>
      </p:sp>
      <p:sp>
        <p:nvSpPr>
          <p:cNvPr id="116" name="Body Level One…"/>
          <p:cNvSpPr txBox="1">
            <a:spLocks noGrp="1"/>
          </p:cNvSpPr>
          <p:nvPr>
            <p:ph type="body" sz="quarter" idx="1"/>
          </p:nvPr>
        </p:nvSpPr>
        <p:spPr>
          <a:xfrm>
            <a:off x="839787" y="1681163"/>
            <a:ext cx="3291842" cy="823913"/>
          </a:xfrm>
          <a:prstGeom prst="rect">
            <a:avLst/>
          </a:prstGeom>
        </p:spPr>
        <p:txBody>
          <a:bodyPr anchor="b"/>
          <a:lstStyle>
            <a:lvl1pPr marL="0" indent="0">
              <a:buSzTx/>
              <a:buFontTx/>
              <a:buNone/>
              <a:defRPr sz="2400" b="1"/>
            </a:lvl1pPr>
            <a:lvl2pPr marL="0" indent="457200">
              <a:buSzTx/>
              <a:buFontTx/>
              <a:buNone/>
              <a:defRPr sz="2400" b="1"/>
            </a:lvl2pPr>
            <a:lvl3pPr marL="0" indent="914400">
              <a:buSzTx/>
              <a:buFontTx/>
              <a:buNone/>
              <a:defRPr sz="2400" b="1"/>
            </a:lvl3pPr>
            <a:lvl4pPr marL="0" indent="1371600">
              <a:buSzTx/>
              <a:buFontTx/>
              <a:buNone/>
              <a:defRPr sz="2400" b="1"/>
            </a:lvl4pPr>
            <a:lvl5pPr marL="0" indent="1828800">
              <a:buSzTx/>
              <a:buFontTx/>
              <a:buNone/>
              <a:defRPr sz="2400" b="1"/>
            </a:lvl5pPr>
          </a:lstStyle>
          <a:p>
            <a:r>
              <a:t>Body Level One</a:t>
            </a:r>
          </a:p>
          <a:p>
            <a:pPr lvl="1"/>
            <a:r>
              <a:t>Body Level Two</a:t>
            </a:r>
          </a:p>
          <a:p>
            <a:pPr lvl="2"/>
            <a:r>
              <a:t>Body Level Three</a:t>
            </a:r>
          </a:p>
          <a:p>
            <a:pPr lvl="3"/>
            <a:r>
              <a:t>Body Level Four</a:t>
            </a:r>
          </a:p>
          <a:p>
            <a:pPr lvl="4"/>
            <a:r>
              <a:t>Body Level Five</a:t>
            </a:r>
          </a:p>
        </p:txBody>
      </p:sp>
      <p:sp>
        <p:nvSpPr>
          <p:cNvPr id="117" name="Text Placeholder 4"/>
          <p:cNvSpPr>
            <a:spLocks noGrp="1"/>
          </p:cNvSpPr>
          <p:nvPr>
            <p:ph type="body" sz="quarter" idx="21"/>
          </p:nvPr>
        </p:nvSpPr>
        <p:spPr>
          <a:xfrm>
            <a:off x="4453128" y="1681163"/>
            <a:ext cx="3291841" cy="823913"/>
          </a:xfrm>
          <a:prstGeom prst="rect">
            <a:avLst/>
          </a:prstGeom>
        </p:spPr>
        <p:txBody>
          <a:bodyPr anchor="b"/>
          <a:lstStyle/>
          <a:p>
            <a:pPr marL="0" indent="0">
              <a:buSzTx/>
              <a:buFontTx/>
              <a:buNone/>
              <a:defRPr sz="2400" b="1"/>
            </a:pPr>
            <a:endParaRPr/>
          </a:p>
        </p:txBody>
      </p:sp>
      <p:sp>
        <p:nvSpPr>
          <p:cNvPr id="11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119" name="Text Placeholder 4"/>
          <p:cNvSpPr>
            <a:spLocks noGrp="1"/>
          </p:cNvSpPr>
          <p:nvPr>
            <p:ph type="body" sz="quarter" idx="22"/>
          </p:nvPr>
        </p:nvSpPr>
        <p:spPr>
          <a:xfrm>
            <a:off x="8065007" y="1681163"/>
            <a:ext cx="3291841" cy="823913"/>
          </a:xfrm>
          <a:prstGeom prst="rect">
            <a:avLst/>
          </a:prstGeom>
        </p:spPr>
        <p:txBody>
          <a:bodyPr anchor="b"/>
          <a:lstStyle/>
          <a:p>
            <a:pPr marL="0" indent="0">
              <a:buSzTx/>
              <a:buFontTx/>
              <a:buNone/>
              <a:defRPr sz="2400" b="1"/>
            </a:pPr>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x">
  <p:cSld name="Title and Content with 2 medium pictures">
    <p:spTree>
      <p:nvGrpSpPr>
        <p:cNvPr id="1" name=""/>
        <p:cNvGrpSpPr/>
        <p:nvPr/>
      </p:nvGrpSpPr>
      <p:grpSpPr>
        <a:xfrm>
          <a:off x="0" y="0"/>
          <a:ext cx="0" cy="0"/>
          <a:chOff x="0" y="0"/>
          <a:chExt cx="0" cy="0"/>
        </a:xfrm>
      </p:grpSpPr>
      <p:sp>
        <p:nvSpPr>
          <p:cNvPr id="126" name="Picture Placeholder 19"/>
          <p:cNvSpPr>
            <a:spLocks noGrp="1"/>
          </p:cNvSpPr>
          <p:nvPr>
            <p:ph type="pic" sz="half" idx="21"/>
          </p:nvPr>
        </p:nvSpPr>
        <p:spPr>
          <a:xfrm>
            <a:off x="7901258" y="2727729"/>
            <a:ext cx="4290741" cy="4130272"/>
          </a:xfrm>
          <a:prstGeom prst="rect">
            <a:avLst/>
          </a:prstGeom>
        </p:spPr>
        <p:txBody>
          <a:bodyPr lIns="91439" rIns="91439">
            <a:noAutofit/>
          </a:bodyPr>
          <a:lstStyle/>
          <a:p>
            <a:endParaRPr/>
          </a:p>
        </p:txBody>
      </p:sp>
      <p:sp>
        <p:nvSpPr>
          <p:cNvPr id="127" name="Picture Placeholder 20"/>
          <p:cNvSpPr>
            <a:spLocks noGrp="1"/>
          </p:cNvSpPr>
          <p:nvPr>
            <p:ph type="pic" sz="quarter" idx="22"/>
          </p:nvPr>
        </p:nvSpPr>
        <p:spPr>
          <a:xfrm>
            <a:off x="6261608" y="-1"/>
            <a:ext cx="3519313" cy="3007911"/>
          </a:xfrm>
          <a:prstGeom prst="rect">
            <a:avLst/>
          </a:prstGeom>
        </p:spPr>
        <p:txBody>
          <a:bodyPr lIns="91439" rIns="91439">
            <a:noAutofit/>
          </a:bodyPr>
          <a:lstStyle/>
          <a:p>
            <a:endParaRPr/>
          </a:p>
        </p:txBody>
      </p:sp>
      <p:sp>
        <p:nvSpPr>
          <p:cNvPr id="128" name="Oval 9"/>
          <p:cNvSpPr/>
          <p:nvPr/>
        </p:nvSpPr>
        <p:spPr>
          <a:xfrm>
            <a:off x="10420569" y="1364732"/>
            <a:ext cx="947489" cy="921786"/>
          </a:xfrm>
          <a:prstGeom prst="ellipse">
            <a:avLst/>
          </a:prstGeom>
          <a:solidFill>
            <a:schemeClr val="accent2"/>
          </a:solidFill>
          <a:ln w="12700">
            <a:miter lim="400000"/>
          </a:ln>
        </p:spPr>
        <p:txBody>
          <a:bodyPr lIns="45719" rIns="45719" anchor="ctr"/>
          <a:lstStyle/>
          <a:p>
            <a:pPr algn="ctr">
              <a:defRPr>
                <a:solidFill>
                  <a:srgbClr val="FFFFFF"/>
                </a:solidFill>
                <a:latin typeface="+mn-lt"/>
                <a:ea typeface="+mn-ea"/>
                <a:cs typeface="+mn-cs"/>
                <a:sym typeface="Calibri"/>
              </a:defRPr>
            </a:pPr>
            <a:endParaRPr/>
          </a:p>
        </p:txBody>
      </p:sp>
      <p:sp>
        <p:nvSpPr>
          <p:cNvPr id="129" name="Arc 11"/>
          <p:cNvSpPr/>
          <p:nvPr/>
        </p:nvSpPr>
        <p:spPr>
          <a:xfrm rot="4759070" flipV="1">
            <a:off x="5896042" y="1918749"/>
            <a:ext cx="1820521" cy="115724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9254" y="0"/>
                  <a:pt x="17673" y="8419"/>
                  <a:pt x="21600" y="21600"/>
                </a:cubicBezTo>
              </a:path>
            </a:pathLst>
          </a:custGeom>
          <a:ln w="127000" cap="rnd">
            <a:solidFill>
              <a:schemeClr val="accent4"/>
            </a:solidFill>
            <a:prstDash val="dash"/>
            <a:miter/>
          </a:ln>
        </p:spPr>
        <p:txBody>
          <a:bodyPr lIns="45719" rIns="45719" anchor="ctr"/>
          <a:lstStyle/>
          <a:p>
            <a:pPr algn="ctr">
              <a:defRPr>
                <a:latin typeface="+mn-lt"/>
                <a:ea typeface="+mn-ea"/>
                <a:cs typeface="+mn-cs"/>
                <a:sym typeface="Calibri"/>
              </a:defRPr>
            </a:pPr>
            <a:endParaRPr/>
          </a:p>
        </p:txBody>
      </p:sp>
      <p:sp>
        <p:nvSpPr>
          <p:cNvPr id="130" name="Title Text"/>
          <p:cNvSpPr txBox="1">
            <a:spLocks noGrp="1"/>
          </p:cNvSpPr>
          <p:nvPr>
            <p:ph type="title"/>
          </p:nvPr>
        </p:nvSpPr>
        <p:spPr>
          <a:xfrm>
            <a:off x="841247" y="365759"/>
            <a:ext cx="5120642" cy="1325882"/>
          </a:xfrm>
          <a:prstGeom prst="rect">
            <a:avLst/>
          </a:prstGeom>
        </p:spPr>
        <p:txBody>
          <a:bodyPr/>
          <a:lstStyle/>
          <a:p>
            <a:r>
              <a:t>Title Text</a:t>
            </a:r>
          </a:p>
        </p:txBody>
      </p:sp>
      <p:sp>
        <p:nvSpPr>
          <p:cNvPr id="13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132" name="Body Level One…"/>
          <p:cNvSpPr txBox="1">
            <a:spLocks noGrp="1"/>
          </p:cNvSpPr>
          <p:nvPr>
            <p:ph type="body" sz="half" idx="1"/>
          </p:nvPr>
        </p:nvSpPr>
        <p:spPr>
          <a:xfrm>
            <a:off x="841247" y="1828800"/>
            <a:ext cx="5093210" cy="4352545"/>
          </a:xfrm>
          <a:prstGeom prst="rect">
            <a:avLst/>
          </a:prstGeom>
        </p:spPr>
        <p:txBody>
          <a:bodyPr/>
          <a:lstStyle>
            <a:lvl1pPr marL="0" indent="0">
              <a:buSzTx/>
              <a:buFontTx/>
              <a:buNone/>
              <a:defRPr sz="2400"/>
            </a:lvl1pPr>
            <a:lvl2pPr marL="228600" indent="-228600">
              <a:buFontTx/>
              <a:defRPr sz="2400"/>
            </a:lvl2pPr>
            <a:lvl3pPr marL="502919" indent="-274319">
              <a:buFontTx/>
              <a:defRPr sz="2400"/>
            </a:lvl3pPr>
            <a:lvl4pPr marL="762000" indent="-304800">
              <a:buFontTx/>
              <a:defRPr sz="2400"/>
            </a:lvl4pPr>
            <a:lvl5pPr marL="2133600" indent="-304800">
              <a:buFontTx/>
              <a:defRPr sz="2400"/>
            </a:lvl5pPr>
          </a:lstStyle>
          <a:p>
            <a:r>
              <a:t>Body Level One</a:t>
            </a:r>
          </a:p>
          <a:p>
            <a:pPr lvl="1"/>
            <a:r>
              <a:t>Body Level Two</a:t>
            </a:r>
          </a:p>
          <a:p>
            <a:pPr lvl="2"/>
            <a:r>
              <a:t>Body Level Three</a:t>
            </a:r>
          </a:p>
          <a:p>
            <a:pPr lvl="3"/>
            <a:r>
              <a:t>Body Level Four</a:t>
            </a:r>
          </a:p>
          <a:p>
            <a:pPr lvl="4"/>
            <a:r>
              <a:t>Body Level Five</a:t>
            </a: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
  <p:cSld name="Closing">
    <p:spTree>
      <p:nvGrpSpPr>
        <p:cNvPr id="1" name=""/>
        <p:cNvGrpSpPr/>
        <p:nvPr/>
      </p:nvGrpSpPr>
      <p:grpSpPr>
        <a:xfrm>
          <a:off x="0" y="0"/>
          <a:ext cx="0" cy="0"/>
          <a:chOff x="0" y="0"/>
          <a:chExt cx="0" cy="0"/>
        </a:xfrm>
      </p:grpSpPr>
      <p:sp>
        <p:nvSpPr>
          <p:cNvPr id="139" name="Oval 9"/>
          <p:cNvSpPr/>
          <p:nvPr/>
        </p:nvSpPr>
        <p:spPr>
          <a:xfrm>
            <a:off x="707392" y="847599"/>
            <a:ext cx="4619940" cy="4619940"/>
          </a:xfrm>
          <a:prstGeom prst="ellipse">
            <a:avLst/>
          </a:prstGeom>
          <a:solidFill>
            <a:schemeClr val="accent2"/>
          </a:solidFill>
          <a:ln w="12700">
            <a:miter lim="400000"/>
          </a:ln>
        </p:spPr>
        <p:txBody>
          <a:bodyPr lIns="45719" rIns="45719" anchor="ctr"/>
          <a:lstStyle/>
          <a:p>
            <a:pPr algn="ctr">
              <a:defRPr>
                <a:solidFill>
                  <a:srgbClr val="FFFFFF"/>
                </a:solidFill>
                <a:latin typeface="+mn-lt"/>
                <a:ea typeface="+mn-ea"/>
                <a:cs typeface="+mn-cs"/>
                <a:sym typeface="Calibri"/>
              </a:defRPr>
            </a:pPr>
            <a:endParaRPr/>
          </a:p>
        </p:txBody>
      </p:sp>
      <p:sp>
        <p:nvSpPr>
          <p:cNvPr id="140" name="Freeform: Shape 11"/>
          <p:cNvSpPr/>
          <p:nvPr/>
        </p:nvSpPr>
        <p:spPr>
          <a:xfrm flipH="1">
            <a:off x="530529" y="-1"/>
            <a:ext cx="1155142" cy="591011"/>
          </a:xfrm>
          <a:custGeom>
            <a:avLst/>
            <a:gdLst/>
            <a:ahLst/>
            <a:cxnLst>
              <a:cxn ang="0">
                <a:pos x="wd2" y="hd2"/>
              </a:cxn>
              <a:cxn ang="5400000">
                <a:pos x="wd2" y="hd2"/>
              </a:cxn>
              <a:cxn ang="10800000">
                <a:pos x="wd2" y="hd2"/>
              </a:cxn>
              <a:cxn ang="16200000">
                <a:pos x="wd2" y="hd2"/>
              </a:cxn>
            </a:cxnLst>
            <a:rect l="0" t="0" r="r" b="b"/>
            <a:pathLst>
              <a:path w="21600" h="21600" extrusionOk="0">
                <a:moveTo>
                  <a:pt x="25" y="0"/>
                </a:moveTo>
                <a:lnTo>
                  <a:pt x="21575" y="0"/>
                </a:lnTo>
                <a:lnTo>
                  <a:pt x="21600" y="491"/>
                </a:lnTo>
                <a:cubicBezTo>
                  <a:pt x="21600" y="12149"/>
                  <a:pt x="16765" y="21600"/>
                  <a:pt x="10800" y="21600"/>
                </a:cubicBezTo>
                <a:cubicBezTo>
                  <a:pt x="4835" y="21600"/>
                  <a:pt x="0" y="12149"/>
                  <a:pt x="0" y="491"/>
                </a:cubicBezTo>
                <a:close/>
              </a:path>
            </a:pathLst>
          </a:custGeom>
          <a:solidFill>
            <a:schemeClr val="accent5"/>
          </a:solidFill>
          <a:ln w="12700">
            <a:miter lim="400000"/>
          </a:ln>
        </p:spPr>
        <p:txBody>
          <a:bodyPr lIns="45719" rIns="45719" anchor="ctr"/>
          <a:lstStyle/>
          <a:p>
            <a:pPr algn="ctr">
              <a:defRPr>
                <a:solidFill>
                  <a:srgbClr val="FFFFFF"/>
                </a:solidFill>
                <a:latin typeface="+mn-lt"/>
                <a:ea typeface="+mn-ea"/>
                <a:cs typeface="+mn-cs"/>
                <a:sym typeface="Calibri"/>
              </a:defRPr>
            </a:pPr>
            <a:endParaRPr/>
          </a:p>
        </p:txBody>
      </p:sp>
      <p:sp>
        <p:nvSpPr>
          <p:cNvPr id="141" name="Freeform: Shape 13"/>
          <p:cNvSpPr/>
          <p:nvPr/>
        </p:nvSpPr>
        <p:spPr>
          <a:xfrm flipH="1">
            <a:off x="3961510" y="-1"/>
            <a:ext cx="1737402" cy="95953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539" y="0"/>
                </a:lnTo>
                <a:lnTo>
                  <a:pt x="1539" y="17790"/>
                </a:lnTo>
                <a:lnTo>
                  <a:pt x="18525" y="0"/>
                </a:lnTo>
                <a:lnTo>
                  <a:pt x="21600" y="0"/>
                </a:lnTo>
                <a:lnTo>
                  <a:pt x="1155" y="21413"/>
                </a:lnTo>
                <a:cubicBezTo>
                  <a:pt x="1038" y="21536"/>
                  <a:pt x="905" y="21600"/>
                  <a:pt x="770" y="21600"/>
                </a:cubicBezTo>
                <a:cubicBezTo>
                  <a:pt x="345" y="21600"/>
                  <a:pt x="0" y="20976"/>
                  <a:pt x="0" y="20206"/>
                </a:cubicBezTo>
                <a:close/>
              </a:path>
            </a:pathLst>
          </a:custGeom>
          <a:solidFill>
            <a:schemeClr val="accent6"/>
          </a:solidFill>
          <a:ln w="12700">
            <a:miter lim="400000"/>
          </a:ln>
        </p:spPr>
        <p:txBody>
          <a:bodyPr lIns="45719" rIns="45719" anchor="ctr"/>
          <a:lstStyle/>
          <a:p>
            <a:pPr>
              <a:defRPr>
                <a:latin typeface="+mn-lt"/>
                <a:ea typeface="+mn-ea"/>
                <a:cs typeface="+mn-cs"/>
                <a:sym typeface="Calibri"/>
              </a:defRPr>
            </a:pPr>
            <a:endParaRPr/>
          </a:p>
        </p:txBody>
      </p:sp>
      <p:sp>
        <p:nvSpPr>
          <p:cNvPr id="142" name="Freeform: Shape 15"/>
          <p:cNvSpPr/>
          <p:nvPr/>
        </p:nvSpPr>
        <p:spPr>
          <a:xfrm flipH="1">
            <a:off x="0" y="2936831"/>
            <a:ext cx="159742" cy="552997"/>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21600"/>
                </a:lnTo>
                <a:lnTo>
                  <a:pt x="19181" y="21221"/>
                </a:lnTo>
                <a:cubicBezTo>
                  <a:pt x="7608" y="18962"/>
                  <a:pt x="0" y="15138"/>
                  <a:pt x="0" y="10800"/>
                </a:cubicBezTo>
                <a:cubicBezTo>
                  <a:pt x="0" y="6462"/>
                  <a:pt x="7608" y="2638"/>
                  <a:pt x="19181" y="379"/>
                </a:cubicBezTo>
                <a:close/>
              </a:path>
            </a:pathLst>
          </a:custGeom>
          <a:solidFill>
            <a:schemeClr val="accent4"/>
          </a:solidFill>
          <a:ln w="12700">
            <a:miter lim="400000"/>
          </a:ln>
        </p:spPr>
        <p:txBody>
          <a:bodyPr lIns="45719" rIns="45719" anchor="ctr"/>
          <a:lstStyle/>
          <a:p>
            <a:pPr algn="ctr">
              <a:defRPr>
                <a:solidFill>
                  <a:srgbClr val="FFFFFF"/>
                </a:solidFill>
                <a:latin typeface="+mn-lt"/>
                <a:ea typeface="+mn-ea"/>
                <a:cs typeface="+mn-cs"/>
                <a:sym typeface="Calibri"/>
              </a:defRPr>
            </a:pPr>
            <a:endParaRPr/>
          </a:p>
        </p:txBody>
      </p:sp>
      <p:sp>
        <p:nvSpPr>
          <p:cNvPr id="143" name="Freeform: Shape 17"/>
          <p:cNvSpPr/>
          <p:nvPr/>
        </p:nvSpPr>
        <p:spPr>
          <a:xfrm flipH="1">
            <a:off x="0" y="5835648"/>
            <a:ext cx="1548181" cy="1022352"/>
          </a:xfrm>
          <a:custGeom>
            <a:avLst/>
            <a:gdLst/>
            <a:ahLst/>
            <a:cxnLst>
              <a:cxn ang="0">
                <a:pos x="wd2" y="hd2"/>
              </a:cxn>
              <a:cxn ang="5400000">
                <a:pos x="wd2" y="hd2"/>
              </a:cxn>
              <a:cxn ang="10800000">
                <a:pos x="wd2" y="hd2"/>
              </a:cxn>
              <a:cxn ang="16200000">
                <a:pos x="wd2" y="hd2"/>
              </a:cxn>
            </a:cxnLst>
            <a:rect l="0" t="0" r="r" b="b"/>
            <a:pathLst>
              <a:path w="21600" h="21600" extrusionOk="0">
                <a:moveTo>
                  <a:pt x="864" y="0"/>
                </a:moveTo>
                <a:lnTo>
                  <a:pt x="21600" y="0"/>
                </a:lnTo>
                <a:lnTo>
                  <a:pt x="21600" y="2616"/>
                </a:lnTo>
                <a:lnTo>
                  <a:pt x="1728" y="2616"/>
                </a:lnTo>
                <a:lnTo>
                  <a:pt x="1728" y="21600"/>
                </a:lnTo>
                <a:lnTo>
                  <a:pt x="0" y="21600"/>
                </a:lnTo>
                <a:lnTo>
                  <a:pt x="0" y="1308"/>
                </a:lnTo>
                <a:cubicBezTo>
                  <a:pt x="0" y="586"/>
                  <a:pt x="387" y="0"/>
                  <a:pt x="864" y="0"/>
                </a:cubicBezTo>
                <a:close/>
              </a:path>
            </a:pathLst>
          </a:custGeom>
          <a:solidFill>
            <a:schemeClr val="accent6"/>
          </a:solidFill>
          <a:ln w="12700">
            <a:miter lim="400000"/>
          </a:ln>
        </p:spPr>
        <p:txBody>
          <a:bodyPr lIns="45719" rIns="45719" anchor="ctr"/>
          <a:lstStyle/>
          <a:p>
            <a:pPr>
              <a:defRPr>
                <a:latin typeface="+mn-lt"/>
                <a:ea typeface="+mn-ea"/>
                <a:cs typeface="+mn-cs"/>
                <a:sym typeface="Calibri"/>
              </a:defRPr>
            </a:pPr>
            <a:endParaRPr/>
          </a:p>
        </p:txBody>
      </p:sp>
      <p:sp>
        <p:nvSpPr>
          <p:cNvPr id="144" name="Freeform: Shape 19"/>
          <p:cNvSpPr/>
          <p:nvPr/>
        </p:nvSpPr>
        <p:spPr>
          <a:xfrm flipH="1">
            <a:off x="3405056" y="5717904"/>
            <a:ext cx="1771610" cy="1140097"/>
          </a:xfrm>
          <a:custGeom>
            <a:avLst/>
            <a:gdLst/>
            <a:ahLst/>
            <a:cxnLst>
              <a:cxn ang="0">
                <a:pos x="wd2" y="hd2"/>
              </a:cxn>
              <a:cxn ang="5400000">
                <a:pos x="wd2" y="hd2"/>
              </a:cxn>
              <a:cxn ang="10800000">
                <a:pos x="wd2" y="hd2"/>
              </a:cxn>
              <a:cxn ang="16200000">
                <a:pos x="wd2" y="hd2"/>
              </a:cxn>
            </a:cxnLst>
            <a:rect l="0" t="0" r="r" b="b"/>
            <a:pathLst>
              <a:path w="21544" h="21593" extrusionOk="0">
                <a:moveTo>
                  <a:pt x="18992" y="14452"/>
                </a:moveTo>
                <a:cubicBezTo>
                  <a:pt x="19281" y="14400"/>
                  <a:pt x="19575" y="14607"/>
                  <a:pt x="19737" y="15016"/>
                </a:cubicBezTo>
                <a:cubicBezTo>
                  <a:pt x="20142" y="16100"/>
                  <a:pt x="20502" y="17222"/>
                  <a:pt x="20816" y="18374"/>
                </a:cubicBezTo>
                <a:lnTo>
                  <a:pt x="21544" y="21593"/>
                </a:lnTo>
                <a:lnTo>
                  <a:pt x="19910" y="21593"/>
                </a:lnTo>
                <a:lnTo>
                  <a:pt x="19394" y="19313"/>
                </a:lnTo>
                <a:cubicBezTo>
                  <a:pt x="19105" y="18253"/>
                  <a:pt x="18774" y="17221"/>
                  <a:pt x="18402" y="16224"/>
                </a:cubicBezTo>
                <a:cubicBezTo>
                  <a:pt x="18197" y="15641"/>
                  <a:pt x="18335" y="14910"/>
                  <a:pt x="18709" y="14591"/>
                </a:cubicBezTo>
                <a:cubicBezTo>
                  <a:pt x="18799" y="14515"/>
                  <a:pt x="18895" y="14469"/>
                  <a:pt x="18992" y="14452"/>
                </a:cubicBezTo>
                <a:close/>
                <a:moveTo>
                  <a:pt x="11351" y="3055"/>
                </a:moveTo>
                <a:cubicBezTo>
                  <a:pt x="11452" y="3065"/>
                  <a:pt x="11552" y="3107"/>
                  <a:pt x="11647" y="3181"/>
                </a:cubicBezTo>
                <a:cubicBezTo>
                  <a:pt x="13087" y="4305"/>
                  <a:pt x="14432" y="5702"/>
                  <a:pt x="15651" y="7341"/>
                </a:cubicBezTo>
                <a:cubicBezTo>
                  <a:pt x="15974" y="7774"/>
                  <a:pt x="16010" y="8532"/>
                  <a:pt x="15733" y="9036"/>
                </a:cubicBezTo>
                <a:cubicBezTo>
                  <a:pt x="15586" y="9302"/>
                  <a:pt x="15371" y="9455"/>
                  <a:pt x="15146" y="9454"/>
                </a:cubicBezTo>
                <a:lnTo>
                  <a:pt x="15142" y="9454"/>
                </a:lnTo>
                <a:cubicBezTo>
                  <a:pt x="14957" y="9457"/>
                  <a:pt x="14778" y="9355"/>
                  <a:pt x="14637" y="9169"/>
                </a:cubicBezTo>
                <a:cubicBezTo>
                  <a:pt x="13515" y="7657"/>
                  <a:pt x="12278" y="6368"/>
                  <a:pt x="10952" y="5332"/>
                </a:cubicBezTo>
                <a:cubicBezTo>
                  <a:pt x="10571" y="5033"/>
                  <a:pt x="10418" y="4309"/>
                  <a:pt x="10610" y="3715"/>
                </a:cubicBezTo>
                <a:cubicBezTo>
                  <a:pt x="10753" y="3270"/>
                  <a:pt x="11051" y="3024"/>
                  <a:pt x="11351" y="3055"/>
                </a:cubicBezTo>
                <a:close/>
                <a:moveTo>
                  <a:pt x="3116" y="1"/>
                </a:moveTo>
                <a:cubicBezTo>
                  <a:pt x="3920" y="8"/>
                  <a:pt x="4723" y="93"/>
                  <a:pt x="5521" y="255"/>
                </a:cubicBezTo>
                <a:cubicBezTo>
                  <a:pt x="5944" y="336"/>
                  <a:pt x="6245" y="936"/>
                  <a:pt x="6193" y="1594"/>
                </a:cubicBezTo>
                <a:cubicBezTo>
                  <a:pt x="6145" y="2200"/>
                  <a:pt x="5813" y="2653"/>
                  <a:pt x="5421" y="2649"/>
                </a:cubicBezTo>
                <a:cubicBezTo>
                  <a:pt x="5387" y="2650"/>
                  <a:pt x="5353" y="2647"/>
                  <a:pt x="5320" y="2640"/>
                </a:cubicBezTo>
                <a:cubicBezTo>
                  <a:pt x="3850" y="2341"/>
                  <a:pt x="2362" y="2327"/>
                  <a:pt x="890" y="2599"/>
                </a:cubicBezTo>
                <a:cubicBezTo>
                  <a:pt x="468" y="2700"/>
                  <a:pt x="74" y="2249"/>
                  <a:pt x="9" y="1592"/>
                </a:cubicBezTo>
                <a:cubicBezTo>
                  <a:pt x="-56" y="936"/>
                  <a:pt x="233" y="321"/>
                  <a:pt x="655" y="220"/>
                </a:cubicBezTo>
                <a:cubicBezTo>
                  <a:pt x="673" y="216"/>
                  <a:pt x="691" y="212"/>
                  <a:pt x="709" y="210"/>
                </a:cubicBezTo>
                <a:cubicBezTo>
                  <a:pt x="1509" y="63"/>
                  <a:pt x="2313" y="-7"/>
                  <a:pt x="3116" y="1"/>
                </a:cubicBezTo>
                <a:close/>
              </a:path>
            </a:pathLst>
          </a:custGeom>
          <a:solidFill>
            <a:schemeClr val="accent4"/>
          </a:solidFill>
          <a:ln w="12700">
            <a:miter lim="400000"/>
          </a:ln>
        </p:spPr>
        <p:txBody>
          <a:bodyPr lIns="45719" rIns="45719" anchor="ctr"/>
          <a:lstStyle/>
          <a:p>
            <a:pPr>
              <a:defRPr>
                <a:latin typeface="+mn-lt"/>
                <a:ea typeface="+mn-ea"/>
                <a:cs typeface="+mn-cs"/>
                <a:sym typeface="Calibri"/>
              </a:defRPr>
            </a:pPr>
            <a:endParaRPr/>
          </a:p>
        </p:txBody>
      </p:sp>
      <p:sp>
        <p:nvSpPr>
          <p:cNvPr id="145" name="Freeform: Shape 21"/>
          <p:cNvSpPr/>
          <p:nvPr/>
        </p:nvSpPr>
        <p:spPr>
          <a:xfrm flipH="1">
            <a:off x="4132972" y="6258755"/>
            <a:ext cx="1565941" cy="59924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15420" y="0"/>
                  <a:pt x="19384" y="7141"/>
                  <a:pt x="21077" y="17319"/>
                </a:cubicBezTo>
                <a:lnTo>
                  <a:pt x="21600" y="21600"/>
                </a:lnTo>
                <a:lnTo>
                  <a:pt x="0" y="21600"/>
                </a:lnTo>
                <a:lnTo>
                  <a:pt x="523" y="17319"/>
                </a:lnTo>
                <a:cubicBezTo>
                  <a:pt x="2216" y="7141"/>
                  <a:pt x="6180" y="0"/>
                  <a:pt x="10800" y="0"/>
                </a:cubicBezTo>
                <a:close/>
              </a:path>
            </a:pathLst>
          </a:custGeom>
          <a:solidFill>
            <a:schemeClr val="accent2"/>
          </a:solidFill>
          <a:ln w="12700">
            <a:miter lim="400000"/>
          </a:ln>
        </p:spPr>
        <p:txBody>
          <a:bodyPr lIns="45719" rIns="45719" anchor="ctr"/>
          <a:lstStyle/>
          <a:p>
            <a:pPr algn="ctr">
              <a:defRPr>
                <a:solidFill>
                  <a:srgbClr val="FFFFFF"/>
                </a:solidFill>
                <a:latin typeface="+mn-lt"/>
                <a:ea typeface="+mn-ea"/>
                <a:cs typeface="+mn-cs"/>
                <a:sym typeface="Calibri"/>
              </a:defRPr>
            </a:pPr>
            <a:endParaRPr/>
          </a:p>
        </p:txBody>
      </p:sp>
      <p:sp>
        <p:nvSpPr>
          <p:cNvPr id="146" name="Title Text"/>
          <p:cNvSpPr txBox="1">
            <a:spLocks noGrp="1"/>
          </p:cNvSpPr>
          <p:nvPr>
            <p:ph type="title"/>
          </p:nvPr>
        </p:nvSpPr>
        <p:spPr>
          <a:xfrm>
            <a:off x="1389888" y="1234439"/>
            <a:ext cx="3236977" cy="4069081"/>
          </a:xfrm>
          <a:prstGeom prst="rect">
            <a:avLst/>
          </a:prstGeom>
        </p:spPr>
        <p:txBody>
          <a:bodyPr/>
          <a:lstStyle>
            <a:lvl1pPr algn="ctr">
              <a:defRPr>
                <a:solidFill>
                  <a:srgbClr val="FFFFFF"/>
                </a:solidFill>
              </a:defRPr>
            </a:lvl1pPr>
          </a:lstStyle>
          <a:p>
            <a:r>
              <a:t>Title Text</a:t>
            </a:r>
          </a:p>
        </p:txBody>
      </p:sp>
      <p:sp>
        <p:nvSpPr>
          <p:cNvPr id="147" name="Slide Number"/>
          <p:cNvSpPr txBox="1">
            <a:spLocks noGrp="1"/>
          </p:cNvSpPr>
          <p:nvPr>
            <p:ph type="sldNum" sz="quarter" idx="2"/>
          </p:nvPr>
        </p:nvSpPr>
        <p:spPr>
          <a:xfrm>
            <a:off x="11083193" y="6404292"/>
            <a:ext cx="273656" cy="269241"/>
          </a:xfrm>
          <a:prstGeom prst="rect">
            <a:avLst/>
          </a:prstGeom>
        </p:spPr>
        <p:txBody>
          <a:bodyPr/>
          <a:lstStyle/>
          <a:p>
            <a:fld id="{86CB4B4D-7CA3-9044-876B-883B54F8677D}" type="slidenum">
              <a:t>‹#›</a:t>
            </a:fld>
            <a:endParaRPr/>
          </a:p>
        </p:txBody>
      </p:sp>
      <p:sp>
        <p:nvSpPr>
          <p:cNvPr id="148" name="Body Level One…"/>
          <p:cNvSpPr txBox="1">
            <a:spLocks noGrp="1"/>
          </p:cNvSpPr>
          <p:nvPr>
            <p:ph type="body" sz="quarter" idx="1"/>
          </p:nvPr>
        </p:nvSpPr>
        <p:spPr>
          <a:xfrm>
            <a:off x="6665976" y="2551176"/>
            <a:ext cx="4709160" cy="1755649"/>
          </a:xfrm>
          <a:prstGeom prst="rect">
            <a:avLst/>
          </a:prstGeom>
        </p:spPr>
        <p:txBody>
          <a:bodyPr/>
          <a:lstStyle>
            <a:lvl1pPr marL="0" indent="0">
              <a:buSzTx/>
              <a:buFontTx/>
              <a:buNone/>
              <a:defRPr sz="2400"/>
            </a:lvl1pPr>
            <a:lvl2pPr marL="304800" indent="-304800">
              <a:buFontTx/>
              <a:defRPr sz="2400"/>
            </a:lvl2pPr>
            <a:lvl3pPr marL="533400" indent="-304800">
              <a:buFontTx/>
              <a:defRPr sz="2400"/>
            </a:lvl3pPr>
            <a:lvl4pPr marL="1676400" indent="-304800">
              <a:buFontTx/>
              <a:defRPr sz="2400"/>
            </a:lvl4pPr>
            <a:lvl5pPr marL="2133600" indent="-304800">
              <a:buFontTx/>
              <a:defRPr sz="2400"/>
            </a:lvl5pPr>
          </a:lstStyle>
          <a:p>
            <a:r>
              <a:t>Body Level One</a:t>
            </a:r>
          </a:p>
          <a:p>
            <a:pPr lvl="1"/>
            <a:r>
              <a:t>Body Level Two</a:t>
            </a:r>
          </a:p>
          <a:p>
            <a:pPr lvl="2"/>
            <a:r>
              <a:t>Body Level Three</a:t>
            </a:r>
          </a:p>
          <a:p>
            <a:pPr lvl="3"/>
            <a:r>
              <a:t>Body Level Four</a:t>
            </a:r>
          </a:p>
          <a:p>
            <a:pPr lvl="4"/>
            <a:r>
              <a:t>Body Level Five</a:t>
            </a: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5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16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163" name="Title Text"/>
          <p:cNvSpPr txBox="1">
            <a:spLocks noGrp="1"/>
          </p:cNvSpPr>
          <p:nvPr>
            <p:ph type="title"/>
          </p:nvPr>
        </p:nvSpPr>
        <p:spPr>
          <a:xfrm>
            <a:off x="838200" y="365125"/>
            <a:ext cx="10515600" cy="1325563"/>
          </a:xfrm>
          <a:prstGeom prst="rect">
            <a:avLst/>
          </a:prstGeom>
        </p:spPr>
        <p:txBody>
          <a:bodyPr/>
          <a:lstStyle/>
          <a:p>
            <a:r>
              <a:t>Title Text</a:t>
            </a: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170" name="Title Text"/>
          <p:cNvSpPr txBox="1">
            <a:spLocks noGrp="1"/>
          </p:cNvSpPr>
          <p:nvPr>
            <p:ph type="title"/>
          </p:nvPr>
        </p:nvSpPr>
        <p:spPr>
          <a:xfrm>
            <a:off x="839787" y="457200"/>
            <a:ext cx="3932239" cy="1600200"/>
          </a:xfrm>
          <a:prstGeom prst="rect">
            <a:avLst/>
          </a:prstGeom>
        </p:spPr>
        <p:txBody>
          <a:bodyPr anchor="b"/>
          <a:lstStyle>
            <a:lvl1pPr>
              <a:defRPr sz="3200"/>
            </a:lvl1pPr>
          </a:lstStyle>
          <a:p>
            <a:r>
              <a:t>Title Text</a:t>
            </a:r>
          </a:p>
        </p:txBody>
      </p:sp>
      <p:sp>
        <p:nvSpPr>
          <p:cNvPr id="171" name="Body Level One…"/>
          <p:cNvSpPr txBox="1">
            <a:spLocks noGrp="1"/>
          </p:cNvSpPr>
          <p:nvPr>
            <p:ph type="body" sz="half" idx="1"/>
          </p:nvPr>
        </p:nvSpPr>
        <p:spPr>
          <a:xfrm>
            <a:off x="5183187" y="987425"/>
            <a:ext cx="6172201"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r>
              <a:t>Body Level One</a:t>
            </a:r>
          </a:p>
          <a:p>
            <a:pPr lvl="1"/>
            <a:r>
              <a:t>Body Level Two</a:t>
            </a:r>
          </a:p>
          <a:p>
            <a:pPr lvl="2"/>
            <a:r>
              <a:t>Body Level Three</a:t>
            </a:r>
          </a:p>
          <a:p>
            <a:pPr lvl="3"/>
            <a:r>
              <a:t>Body Level Four</a:t>
            </a:r>
          </a:p>
          <a:p>
            <a:pPr lvl="4"/>
            <a:r>
              <a:t>Body Level Five</a:t>
            </a:r>
          </a:p>
        </p:txBody>
      </p:sp>
      <p:sp>
        <p:nvSpPr>
          <p:cNvPr id="172" name="Text Placeholder 3"/>
          <p:cNvSpPr>
            <a:spLocks noGrp="1"/>
          </p:cNvSpPr>
          <p:nvPr>
            <p:ph type="body" sz="quarter" idx="21"/>
          </p:nvPr>
        </p:nvSpPr>
        <p:spPr>
          <a:xfrm>
            <a:off x="839787" y="2057400"/>
            <a:ext cx="3932238" cy="3811588"/>
          </a:xfrm>
          <a:prstGeom prst="rect">
            <a:avLst/>
          </a:prstGeom>
        </p:spPr>
        <p:txBody>
          <a:bodyPr/>
          <a:lstStyle/>
          <a:p>
            <a:pPr marL="0" indent="0">
              <a:buSzTx/>
              <a:buFontTx/>
              <a:buNone/>
              <a:defRPr sz="1600"/>
            </a:pPr>
            <a:endParaRPr/>
          </a:p>
        </p:txBody>
      </p:sp>
      <p:sp>
        <p:nvSpPr>
          <p:cNvPr id="17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180" name="Title Text"/>
          <p:cNvSpPr txBox="1">
            <a:spLocks noGrp="1"/>
          </p:cNvSpPr>
          <p:nvPr>
            <p:ph type="title"/>
          </p:nvPr>
        </p:nvSpPr>
        <p:spPr>
          <a:xfrm>
            <a:off x="839787" y="457200"/>
            <a:ext cx="3932239" cy="1600200"/>
          </a:xfrm>
          <a:prstGeom prst="rect">
            <a:avLst/>
          </a:prstGeom>
        </p:spPr>
        <p:txBody>
          <a:bodyPr anchor="b"/>
          <a:lstStyle>
            <a:lvl1pPr>
              <a:defRPr sz="3200"/>
            </a:lvl1pPr>
          </a:lstStyle>
          <a:p>
            <a:r>
              <a:t>Title Text</a:t>
            </a:r>
          </a:p>
        </p:txBody>
      </p:sp>
      <p:sp>
        <p:nvSpPr>
          <p:cNvPr id="181" name="Picture Placeholder 2"/>
          <p:cNvSpPr>
            <a:spLocks noGrp="1"/>
          </p:cNvSpPr>
          <p:nvPr>
            <p:ph type="pic" sz="half" idx="21"/>
          </p:nvPr>
        </p:nvSpPr>
        <p:spPr>
          <a:xfrm>
            <a:off x="5183187" y="987425"/>
            <a:ext cx="6172201" cy="4873625"/>
          </a:xfrm>
          <a:prstGeom prst="rect">
            <a:avLst/>
          </a:prstGeom>
        </p:spPr>
        <p:txBody>
          <a:bodyPr lIns="91439" rIns="91439">
            <a:noAutofit/>
          </a:bodyPr>
          <a:lstStyle/>
          <a:p>
            <a:endParaRPr/>
          </a:p>
        </p:txBody>
      </p:sp>
      <p:sp>
        <p:nvSpPr>
          <p:cNvPr id="182" name="Body Level One…"/>
          <p:cNvSpPr txBox="1">
            <a:spLocks noGrp="1"/>
          </p:cNvSpPr>
          <p:nvPr>
            <p:ph type="body" sz="quarter" idx="1"/>
          </p:nvPr>
        </p:nvSpPr>
        <p:spPr>
          <a:xfrm>
            <a:off x="839787" y="2057400"/>
            <a:ext cx="3932239" cy="3811588"/>
          </a:xfrm>
          <a:prstGeom prst="rect">
            <a:avLst/>
          </a:prstGeom>
        </p:spPr>
        <p:txBody>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r>
              <a:t>Body Level One</a:t>
            </a:r>
          </a:p>
          <a:p>
            <a:pPr lvl="1"/>
            <a:r>
              <a:t>Body Level Two</a:t>
            </a:r>
          </a:p>
          <a:p>
            <a:pPr lvl="2"/>
            <a:r>
              <a:t>Body Level Three</a:t>
            </a:r>
          </a:p>
          <a:p>
            <a:pPr lvl="3"/>
            <a:r>
              <a:t>Body Level Four</a:t>
            </a:r>
          </a:p>
          <a:p>
            <a:pPr lvl="4"/>
            <a:r>
              <a:t>Body Level Five</a:t>
            </a:r>
          </a:p>
        </p:txBody>
      </p:sp>
      <p:sp>
        <p:nvSpPr>
          <p:cNvPr id="18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Agenda">
    <p:spTree>
      <p:nvGrpSpPr>
        <p:cNvPr id="1" name=""/>
        <p:cNvGrpSpPr/>
        <p:nvPr/>
      </p:nvGrpSpPr>
      <p:grpSpPr>
        <a:xfrm>
          <a:off x="0" y="0"/>
          <a:ext cx="0" cy="0"/>
          <a:chOff x="0" y="0"/>
          <a:chExt cx="0" cy="0"/>
        </a:xfrm>
      </p:grpSpPr>
      <p:sp>
        <p:nvSpPr>
          <p:cNvPr id="29" name="Oval 9"/>
          <p:cNvSpPr/>
          <p:nvPr/>
        </p:nvSpPr>
        <p:spPr>
          <a:xfrm>
            <a:off x="489188" y="1119030"/>
            <a:ext cx="4619940" cy="4619940"/>
          </a:xfrm>
          <a:prstGeom prst="ellipse">
            <a:avLst/>
          </a:prstGeom>
          <a:solidFill>
            <a:schemeClr val="accent2"/>
          </a:solidFill>
          <a:ln w="12700">
            <a:miter lim="400000"/>
          </a:ln>
        </p:spPr>
        <p:txBody>
          <a:bodyPr lIns="45719" rIns="45719" anchor="ctr"/>
          <a:lstStyle/>
          <a:p>
            <a:pPr algn="ctr">
              <a:defRPr>
                <a:solidFill>
                  <a:srgbClr val="FFFFFF"/>
                </a:solidFill>
                <a:latin typeface="+mn-lt"/>
                <a:ea typeface="+mn-ea"/>
                <a:cs typeface="+mn-cs"/>
                <a:sym typeface="Calibri"/>
              </a:defRPr>
            </a:pPr>
            <a:endParaRPr/>
          </a:p>
        </p:txBody>
      </p:sp>
      <p:sp>
        <p:nvSpPr>
          <p:cNvPr id="30" name="Arc 11"/>
          <p:cNvSpPr/>
          <p:nvPr/>
        </p:nvSpPr>
        <p:spPr>
          <a:xfrm rot="19809111">
            <a:off x="9735982" y="660555"/>
            <a:ext cx="1659892" cy="2234040"/>
          </a:xfrm>
          <a:custGeom>
            <a:avLst/>
            <a:gdLst/>
            <a:ahLst/>
            <a:cxnLst>
              <a:cxn ang="0">
                <a:pos x="wd2" y="hd2"/>
              </a:cxn>
              <a:cxn ang="5400000">
                <a:pos x="wd2" y="hd2"/>
              </a:cxn>
              <a:cxn ang="10800000">
                <a:pos x="wd2" y="hd2"/>
              </a:cxn>
              <a:cxn ang="16200000">
                <a:pos x="wd2" y="hd2"/>
              </a:cxn>
            </a:cxnLst>
            <a:rect l="0" t="0" r="r" b="b"/>
            <a:pathLst>
              <a:path w="21269" h="20833" extrusionOk="0">
                <a:moveTo>
                  <a:pt x="0" y="88"/>
                </a:moveTo>
                <a:lnTo>
                  <a:pt x="0" y="88"/>
                </a:lnTo>
                <a:cubicBezTo>
                  <a:pt x="10507" y="-767"/>
                  <a:pt x="19976" y="4739"/>
                  <a:pt x="21150" y="12385"/>
                </a:cubicBezTo>
                <a:cubicBezTo>
                  <a:pt x="21600" y="15315"/>
                  <a:pt x="20762" y="18272"/>
                  <a:pt x="18756" y="20833"/>
                </a:cubicBezTo>
              </a:path>
            </a:pathLst>
          </a:custGeom>
          <a:ln w="127000" cap="rnd">
            <a:solidFill>
              <a:schemeClr val="accent4"/>
            </a:solidFill>
            <a:prstDash val="dash"/>
            <a:miter/>
          </a:ln>
        </p:spPr>
        <p:txBody>
          <a:bodyPr lIns="45719" rIns="45719" anchor="ctr"/>
          <a:lstStyle/>
          <a:p>
            <a:pPr algn="ctr">
              <a:defRPr>
                <a:latin typeface="+mn-lt"/>
                <a:ea typeface="+mn-ea"/>
                <a:cs typeface="+mn-cs"/>
                <a:sym typeface="Calibri"/>
              </a:defRPr>
            </a:pPr>
            <a:endParaRPr/>
          </a:p>
        </p:txBody>
      </p:sp>
      <p:sp>
        <p:nvSpPr>
          <p:cNvPr id="31" name="Oval 13"/>
          <p:cNvSpPr/>
          <p:nvPr/>
        </p:nvSpPr>
        <p:spPr>
          <a:xfrm>
            <a:off x="910048" y="4780991"/>
            <a:ext cx="546101" cy="546101"/>
          </a:xfrm>
          <a:prstGeom prst="ellipse">
            <a:avLst/>
          </a:prstGeom>
          <a:solidFill>
            <a:schemeClr val="accent5"/>
          </a:solidFill>
          <a:ln w="12700">
            <a:miter lim="400000"/>
          </a:ln>
        </p:spPr>
        <p:txBody>
          <a:bodyPr lIns="45719" rIns="45719" anchor="ctr"/>
          <a:lstStyle/>
          <a:p>
            <a:pPr algn="ctr">
              <a:defRPr>
                <a:solidFill>
                  <a:srgbClr val="FFFFFF"/>
                </a:solidFill>
                <a:latin typeface="+mn-lt"/>
                <a:ea typeface="+mn-ea"/>
                <a:cs typeface="+mn-cs"/>
                <a:sym typeface="Calibri"/>
              </a:defRPr>
            </a:pPr>
            <a:endParaRPr/>
          </a:p>
        </p:txBody>
      </p:sp>
      <p:sp>
        <p:nvSpPr>
          <p:cNvPr id="32" name="Title Text"/>
          <p:cNvSpPr txBox="1">
            <a:spLocks noGrp="1"/>
          </p:cNvSpPr>
          <p:nvPr>
            <p:ph type="title"/>
          </p:nvPr>
        </p:nvSpPr>
        <p:spPr>
          <a:xfrm>
            <a:off x="1170432" y="1399032"/>
            <a:ext cx="3236977" cy="4069080"/>
          </a:xfrm>
          <a:prstGeom prst="rect">
            <a:avLst/>
          </a:prstGeom>
        </p:spPr>
        <p:txBody>
          <a:bodyPr/>
          <a:lstStyle>
            <a:lvl1pPr algn="ctr">
              <a:defRPr>
                <a:solidFill>
                  <a:srgbClr val="FFFFFF"/>
                </a:solidFill>
              </a:defRPr>
            </a:lvl1pPr>
          </a:lstStyle>
          <a:p>
            <a:r>
              <a:t>Title Text</a:t>
            </a:r>
          </a:p>
        </p:txBody>
      </p:sp>
      <p:sp>
        <p:nvSpPr>
          <p:cNvPr id="33" name="Body Level One…"/>
          <p:cNvSpPr txBox="1">
            <a:spLocks noGrp="1"/>
          </p:cNvSpPr>
          <p:nvPr>
            <p:ph type="body" sz="half" idx="1"/>
          </p:nvPr>
        </p:nvSpPr>
        <p:spPr>
          <a:xfrm>
            <a:off x="5788152" y="1527047"/>
            <a:ext cx="5111497" cy="3931922"/>
          </a:xfrm>
          <a:prstGeom prst="rect">
            <a:avLst/>
          </a:prstGeom>
        </p:spPr>
        <p:txBody>
          <a:bodyPr anchor="ctr"/>
          <a:lstStyle>
            <a:lvl1pPr marL="0" indent="0">
              <a:buSzTx/>
              <a:buFontTx/>
              <a:buNone/>
            </a:lvl1pPr>
            <a:lvl2pPr marL="266700">
              <a:buFontTx/>
            </a:lvl2pPr>
            <a:lvl3pPr marL="548639">
              <a:buFontTx/>
            </a:lvl3pPr>
            <a:lvl4pPr marL="0" indent="1371600">
              <a:buSzTx/>
              <a:buFontTx/>
              <a:buNone/>
            </a:lvl4pPr>
            <a:lvl5pPr>
              <a:buFontTx/>
            </a:lvl5pPr>
          </a:lstStyle>
          <a:p>
            <a:r>
              <a:t>Body Level One</a:t>
            </a:r>
          </a:p>
          <a:p>
            <a:pPr lvl="1"/>
            <a:r>
              <a:t>Body Level Two</a:t>
            </a:r>
          </a:p>
          <a:p>
            <a:pPr lvl="2"/>
            <a:r>
              <a:t>Body Level Three</a:t>
            </a:r>
          </a:p>
          <a:p>
            <a:pPr lvl="3"/>
            <a:r>
              <a:t>Body Level Four</a:t>
            </a:r>
          </a:p>
          <a:p>
            <a:pPr lvl="4"/>
            <a:r>
              <a:t>Body Level Five</a:t>
            </a:r>
          </a:p>
        </p:txBody>
      </p:sp>
      <p:sp>
        <p:nvSpPr>
          <p:cNvPr id="3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Title and Content 2 small pictures">
    <p:spTree>
      <p:nvGrpSpPr>
        <p:cNvPr id="1" name=""/>
        <p:cNvGrpSpPr/>
        <p:nvPr/>
      </p:nvGrpSpPr>
      <p:grpSpPr>
        <a:xfrm>
          <a:off x="0" y="0"/>
          <a:ext cx="0" cy="0"/>
          <a:chOff x="0" y="0"/>
          <a:chExt cx="0" cy="0"/>
        </a:xfrm>
      </p:grpSpPr>
      <p:sp>
        <p:nvSpPr>
          <p:cNvPr id="41" name="Picture Placeholder 21"/>
          <p:cNvSpPr>
            <a:spLocks noGrp="1"/>
          </p:cNvSpPr>
          <p:nvPr>
            <p:ph type="pic" sz="quarter" idx="21"/>
          </p:nvPr>
        </p:nvSpPr>
        <p:spPr>
          <a:xfrm>
            <a:off x="7200479" y="1150210"/>
            <a:ext cx="2207046" cy="2204179"/>
          </a:xfrm>
          <a:prstGeom prst="rect">
            <a:avLst/>
          </a:prstGeom>
        </p:spPr>
        <p:txBody>
          <a:bodyPr lIns="91439" rIns="91439">
            <a:noAutofit/>
          </a:bodyPr>
          <a:lstStyle/>
          <a:p>
            <a:endParaRPr/>
          </a:p>
        </p:txBody>
      </p:sp>
      <p:sp>
        <p:nvSpPr>
          <p:cNvPr id="42" name="Picture Placeholder 20"/>
          <p:cNvSpPr>
            <a:spLocks noGrp="1"/>
          </p:cNvSpPr>
          <p:nvPr>
            <p:ph type="pic" sz="quarter" idx="22"/>
          </p:nvPr>
        </p:nvSpPr>
        <p:spPr>
          <a:xfrm>
            <a:off x="8444631" y="2579683"/>
            <a:ext cx="3096808" cy="3096807"/>
          </a:xfrm>
          <a:prstGeom prst="rect">
            <a:avLst/>
          </a:prstGeom>
        </p:spPr>
        <p:txBody>
          <a:bodyPr lIns="91439" rIns="91439">
            <a:noAutofit/>
          </a:bodyPr>
          <a:lstStyle/>
          <a:p>
            <a:endParaRPr/>
          </a:p>
        </p:txBody>
      </p:sp>
      <p:sp>
        <p:nvSpPr>
          <p:cNvPr id="43" name="Title Text"/>
          <p:cNvSpPr txBox="1">
            <a:spLocks noGrp="1"/>
          </p:cNvSpPr>
          <p:nvPr>
            <p:ph type="title"/>
          </p:nvPr>
        </p:nvSpPr>
        <p:spPr>
          <a:xfrm>
            <a:off x="539495" y="365124"/>
            <a:ext cx="5806442" cy="1325881"/>
          </a:xfrm>
          <a:prstGeom prst="rect">
            <a:avLst/>
          </a:prstGeom>
        </p:spPr>
        <p:txBody>
          <a:bodyPr/>
          <a:lstStyle/>
          <a:p>
            <a:r>
              <a:t>Title Text</a:t>
            </a:r>
          </a:p>
        </p:txBody>
      </p:sp>
      <p:sp>
        <p:nvSpPr>
          <p:cNvPr id="44" name="Body Level One…"/>
          <p:cNvSpPr txBox="1">
            <a:spLocks noGrp="1"/>
          </p:cNvSpPr>
          <p:nvPr>
            <p:ph type="body" sz="half" idx="1"/>
          </p:nvPr>
        </p:nvSpPr>
        <p:spPr>
          <a:xfrm>
            <a:off x="539495" y="1825625"/>
            <a:ext cx="5806442" cy="4352545"/>
          </a:xfrm>
          <a:prstGeom prst="rect">
            <a:avLst/>
          </a:prstGeom>
        </p:spPr>
        <p:txBody>
          <a:bodyPr/>
          <a:lstStyle>
            <a:lvl1pPr marL="0" indent="0">
              <a:lnSpc>
                <a:spcPct val="110000"/>
              </a:lnSpc>
              <a:buSzTx/>
              <a:buFontTx/>
              <a:buNone/>
              <a:defRPr sz="2400"/>
            </a:lvl1pPr>
            <a:lvl2pPr marL="274319" indent="-274319">
              <a:lnSpc>
                <a:spcPct val="110000"/>
              </a:lnSpc>
              <a:buFontTx/>
              <a:defRPr sz="2400"/>
            </a:lvl2pPr>
            <a:lvl3pPr marL="533400" indent="-304800">
              <a:lnSpc>
                <a:spcPct val="110000"/>
              </a:lnSpc>
              <a:buFontTx/>
              <a:defRPr sz="2400"/>
            </a:lvl3pPr>
            <a:lvl4pPr marL="800100" indent="-342900">
              <a:lnSpc>
                <a:spcPct val="110000"/>
              </a:lnSpc>
              <a:buFontTx/>
              <a:defRPr sz="2400"/>
            </a:lvl4pPr>
            <a:lvl5pPr marL="2133600" indent="-304800">
              <a:lnSpc>
                <a:spcPct val="110000"/>
              </a:lnSpc>
              <a:buFontTx/>
              <a:defRPr sz="2400"/>
            </a:lvl5pPr>
          </a:lstStyle>
          <a:p>
            <a:r>
              <a:t>Body Level One</a:t>
            </a:r>
          </a:p>
          <a:p>
            <a:pPr lvl="1"/>
            <a:r>
              <a:t>Body Level Two</a:t>
            </a:r>
          </a:p>
          <a:p>
            <a:pPr lvl="2"/>
            <a:r>
              <a:t>Body Level Three</a:t>
            </a:r>
          </a:p>
          <a:p>
            <a:pPr lvl="3"/>
            <a:r>
              <a:t>Body Level Four</a:t>
            </a:r>
          </a:p>
          <a:p>
            <a:pPr lvl="4"/>
            <a:r>
              <a:t>Body Level Five</a:t>
            </a:r>
          </a:p>
        </p:txBody>
      </p:sp>
      <p:sp>
        <p:nvSpPr>
          <p:cNvPr id="4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46" name="Oval 9"/>
          <p:cNvSpPr/>
          <p:nvPr/>
        </p:nvSpPr>
        <p:spPr>
          <a:xfrm>
            <a:off x="10249620" y="1555067"/>
            <a:ext cx="819305" cy="797079"/>
          </a:xfrm>
          <a:prstGeom prst="ellipse">
            <a:avLst/>
          </a:prstGeom>
          <a:solidFill>
            <a:schemeClr val="accent2"/>
          </a:solidFill>
          <a:ln w="12700">
            <a:miter lim="400000"/>
          </a:ln>
        </p:spPr>
        <p:txBody>
          <a:bodyPr lIns="45719" rIns="45719" anchor="ctr"/>
          <a:lstStyle/>
          <a:p>
            <a:pPr algn="ctr">
              <a:defRPr>
                <a:solidFill>
                  <a:srgbClr val="FFFFFF"/>
                </a:solidFill>
                <a:latin typeface="+mn-lt"/>
                <a:ea typeface="+mn-ea"/>
                <a:cs typeface="+mn-cs"/>
                <a:sym typeface="Calibri"/>
              </a:defRPr>
            </a:pPr>
            <a:endParaRPr/>
          </a:p>
        </p:txBody>
      </p:sp>
      <p:sp>
        <p:nvSpPr>
          <p:cNvPr id="47" name="Rectangle 11"/>
          <p:cNvSpPr/>
          <p:nvPr/>
        </p:nvSpPr>
        <p:spPr>
          <a:xfrm>
            <a:off x="7590088" y="4034392"/>
            <a:ext cx="876705" cy="876705"/>
          </a:xfrm>
          <a:prstGeom prst="rect">
            <a:avLst/>
          </a:prstGeom>
          <a:ln w="127000">
            <a:solidFill>
              <a:schemeClr val="accent6"/>
            </a:solidFill>
          </a:ln>
        </p:spPr>
        <p:txBody>
          <a:bodyPr lIns="45719" rIns="45719" anchor="ctr"/>
          <a:lstStyle/>
          <a:p>
            <a:pPr algn="ctr">
              <a:defRPr>
                <a:solidFill>
                  <a:srgbClr val="FFFFFF"/>
                </a:solidFill>
                <a:latin typeface="+mn-lt"/>
                <a:ea typeface="+mn-ea"/>
                <a:cs typeface="+mn-cs"/>
                <a:sym typeface="Calibri"/>
              </a:defRPr>
            </a:pPr>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Section Header">
    <p:spTree>
      <p:nvGrpSpPr>
        <p:cNvPr id="1" name=""/>
        <p:cNvGrpSpPr/>
        <p:nvPr/>
      </p:nvGrpSpPr>
      <p:grpSpPr>
        <a:xfrm>
          <a:off x="0" y="0"/>
          <a:ext cx="0" cy="0"/>
          <a:chOff x="0" y="0"/>
          <a:chExt cx="0" cy="0"/>
        </a:xfrm>
      </p:grpSpPr>
      <p:sp>
        <p:nvSpPr>
          <p:cNvPr id="54" name="Oval 6"/>
          <p:cNvSpPr/>
          <p:nvPr/>
        </p:nvSpPr>
        <p:spPr>
          <a:xfrm>
            <a:off x="2815928" y="148928"/>
            <a:ext cx="6560144" cy="6560144"/>
          </a:xfrm>
          <a:prstGeom prst="ellipse">
            <a:avLst/>
          </a:prstGeom>
          <a:solidFill>
            <a:schemeClr val="accent2"/>
          </a:solidFill>
          <a:ln w="12700">
            <a:miter lim="400000"/>
          </a:ln>
        </p:spPr>
        <p:txBody>
          <a:bodyPr lIns="45719" rIns="45719" anchor="ctr"/>
          <a:lstStyle/>
          <a:p>
            <a:pPr algn="ctr">
              <a:defRPr>
                <a:solidFill>
                  <a:srgbClr val="FFFFFF"/>
                </a:solidFill>
                <a:latin typeface="+mn-lt"/>
                <a:ea typeface="+mn-ea"/>
                <a:cs typeface="+mn-cs"/>
                <a:sym typeface="Calibri"/>
              </a:defRPr>
            </a:pPr>
            <a:endParaRPr/>
          </a:p>
        </p:txBody>
      </p:sp>
      <p:sp>
        <p:nvSpPr>
          <p:cNvPr id="55" name="Arc 7"/>
          <p:cNvSpPr/>
          <p:nvPr/>
        </p:nvSpPr>
        <p:spPr>
          <a:xfrm rot="9222429" flipV="1">
            <a:off x="1900746" y="906095"/>
            <a:ext cx="3085935" cy="196163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9254" y="0"/>
                  <a:pt x="17672" y="8419"/>
                  <a:pt x="21600" y="21600"/>
                </a:cubicBezTo>
              </a:path>
            </a:pathLst>
          </a:custGeom>
          <a:ln w="127000" cap="rnd">
            <a:solidFill>
              <a:schemeClr val="accent4">
                <a:alpha val="95000"/>
              </a:schemeClr>
            </a:solidFill>
            <a:prstDash val="dash"/>
            <a:miter/>
          </a:ln>
        </p:spPr>
        <p:txBody>
          <a:bodyPr lIns="45719" rIns="45719" anchor="ctr"/>
          <a:lstStyle/>
          <a:p>
            <a:pPr algn="ctr">
              <a:defRPr>
                <a:latin typeface="+mn-lt"/>
                <a:ea typeface="+mn-ea"/>
                <a:cs typeface="+mn-cs"/>
                <a:sym typeface="Calibri"/>
              </a:defRPr>
            </a:pPr>
            <a:endParaRPr/>
          </a:p>
        </p:txBody>
      </p:sp>
      <p:sp>
        <p:nvSpPr>
          <p:cNvPr id="56" name="Oval 13"/>
          <p:cNvSpPr/>
          <p:nvPr/>
        </p:nvSpPr>
        <p:spPr>
          <a:xfrm>
            <a:off x="8165417" y="5241988"/>
            <a:ext cx="759405" cy="738803"/>
          </a:xfrm>
          <a:prstGeom prst="ellipse">
            <a:avLst/>
          </a:prstGeom>
          <a:solidFill>
            <a:schemeClr val="accent5"/>
          </a:solidFill>
          <a:ln w="12700">
            <a:miter lim="400000"/>
          </a:ln>
        </p:spPr>
        <p:txBody>
          <a:bodyPr lIns="45719" rIns="45719" anchor="ctr"/>
          <a:lstStyle/>
          <a:p>
            <a:pPr algn="ctr">
              <a:defRPr>
                <a:solidFill>
                  <a:srgbClr val="FFFFFF"/>
                </a:solidFill>
                <a:latin typeface="+mn-lt"/>
                <a:ea typeface="+mn-ea"/>
                <a:cs typeface="+mn-cs"/>
                <a:sym typeface="Calibri"/>
              </a:defRPr>
            </a:pPr>
            <a:endParaRPr/>
          </a:p>
        </p:txBody>
      </p:sp>
      <p:sp>
        <p:nvSpPr>
          <p:cNvPr id="57" name="Title Text"/>
          <p:cNvSpPr txBox="1">
            <a:spLocks noGrp="1"/>
          </p:cNvSpPr>
          <p:nvPr>
            <p:ph type="title"/>
          </p:nvPr>
        </p:nvSpPr>
        <p:spPr>
          <a:xfrm>
            <a:off x="3319271" y="1380744"/>
            <a:ext cx="5559553" cy="2514601"/>
          </a:xfrm>
          <a:prstGeom prst="rect">
            <a:avLst/>
          </a:prstGeom>
        </p:spPr>
        <p:txBody>
          <a:bodyPr anchor="b"/>
          <a:lstStyle>
            <a:lvl1pPr algn="ctr">
              <a:defRPr sz="6000">
                <a:solidFill>
                  <a:srgbClr val="FFFFFF"/>
                </a:solidFill>
              </a:defRPr>
            </a:lvl1pPr>
          </a:lstStyle>
          <a:p>
            <a:r>
              <a:t>Title Text</a:t>
            </a:r>
          </a:p>
        </p:txBody>
      </p:sp>
      <p:sp>
        <p:nvSpPr>
          <p:cNvPr id="58" name="Body Level One…"/>
          <p:cNvSpPr txBox="1">
            <a:spLocks noGrp="1"/>
          </p:cNvSpPr>
          <p:nvPr>
            <p:ph type="body" sz="quarter" idx="1"/>
          </p:nvPr>
        </p:nvSpPr>
        <p:spPr>
          <a:xfrm>
            <a:off x="3319271" y="4078223"/>
            <a:ext cx="5559553" cy="1536193"/>
          </a:xfrm>
          <a:prstGeom prst="rect">
            <a:avLst/>
          </a:prstGeom>
        </p:spPr>
        <p:txBody>
          <a:bodyPr/>
          <a:lstStyle>
            <a:lvl1pPr marL="0" indent="0" algn="ctr">
              <a:buSzTx/>
              <a:buFontTx/>
              <a:buNone/>
              <a:defRPr sz="2400">
                <a:solidFill>
                  <a:srgbClr val="FFFFFF"/>
                </a:solidFill>
              </a:defRPr>
            </a:lvl1pPr>
            <a:lvl2pPr marL="0" indent="457200" algn="ctr">
              <a:buSzTx/>
              <a:buFontTx/>
              <a:buNone/>
              <a:defRPr sz="2400">
                <a:solidFill>
                  <a:srgbClr val="FFFFFF"/>
                </a:solidFill>
              </a:defRPr>
            </a:lvl2pPr>
            <a:lvl3pPr marL="0" indent="914400" algn="ctr">
              <a:buSzTx/>
              <a:buFontTx/>
              <a:buNone/>
              <a:defRPr sz="2400">
                <a:solidFill>
                  <a:srgbClr val="FFFFFF"/>
                </a:solidFill>
              </a:defRPr>
            </a:lvl3pPr>
            <a:lvl4pPr marL="0" indent="1371600" algn="ctr">
              <a:buSzTx/>
              <a:buFontTx/>
              <a:buNone/>
              <a:defRPr sz="2400">
                <a:solidFill>
                  <a:srgbClr val="FFFFFF"/>
                </a:solidFill>
              </a:defRPr>
            </a:lvl4pPr>
            <a:lvl5pPr marL="0" indent="1828800" algn="ctr">
              <a:buSzTx/>
              <a:buFontTx/>
              <a:buNone/>
              <a:defRPr sz="2400">
                <a:solidFill>
                  <a:srgbClr val="FFFFFF"/>
                </a:solidFill>
              </a:defRPr>
            </a:lvl5pPr>
          </a:lstStyle>
          <a:p>
            <a:r>
              <a:t>Body Level One</a:t>
            </a:r>
          </a:p>
          <a:p>
            <a:pPr lvl="1"/>
            <a:r>
              <a:t>Body Level Two</a:t>
            </a:r>
          </a:p>
          <a:p>
            <a:pPr lvl="2"/>
            <a:r>
              <a:t>Body Level Three</a:t>
            </a:r>
          </a:p>
          <a:p>
            <a:pPr lvl="3"/>
            <a:r>
              <a:t>Body Level Four</a:t>
            </a:r>
          </a:p>
          <a:p>
            <a:pPr lvl="4"/>
            <a:r>
              <a:t>Body Level Five</a:t>
            </a:r>
          </a:p>
        </p:txBody>
      </p:sp>
      <p:sp>
        <p:nvSpPr>
          <p:cNvPr id="59" name="Slide Number"/>
          <p:cNvSpPr txBox="1">
            <a:spLocks noGrp="1"/>
          </p:cNvSpPr>
          <p:nvPr>
            <p:ph type="sldNum" sz="quarter" idx="2"/>
          </p:nvPr>
        </p:nvSpPr>
        <p:spPr>
          <a:xfrm>
            <a:off x="5892800" y="6172200"/>
            <a:ext cx="2844800" cy="3683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Title and Content">
    <p:spTree>
      <p:nvGrpSpPr>
        <p:cNvPr id="1" name=""/>
        <p:cNvGrpSpPr/>
        <p:nvPr/>
      </p:nvGrpSpPr>
      <p:grpSpPr>
        <a:xfrm>
          <a:off x="0" y="0"/>
          <a:ext cx="0" cy="0"/>
          <a:chOff x="0" y="0"/>
          <a:chExt cx="0" cy="0"/>
        </a:xfrm>
      </p:grpSpPr>
      <p:sp>
        <p:nvSpPr>
          <p:cNvPr id="66" name="Title Text"/>
          <p:cNvSpPr txBox="1">
            <a:spLocks noGrp="1"/>
          </p:cNvSpPr>
          <p:nvPr>
            <p:ph type="title"/>
          </p:nvPr>
        </p:nvSpPr>
        <p:spPr>
          <a:xfrm>
            <a:off x="539495" y="365125"/>
            <a:ext cx="10515601" cy="1325563"/>
          </a:xfrm>
          <a:prstGeom prst="rect">
            <a:avLst/>
          </a:prstGeom>
        </p:spPr>
        <p:txBody>
          <a:bodyPr/>
          <a:lstStyle/>
          <a:p>
            <a:r>
              <a:t>Title Text</a:t>
            </a:r>
          </a:p>
        </p:txBody>
      </p:sp>
      <p:sp>
        <p:nvSpPr>
          <p:cNvPr id="67" name="Body Level One…"/>
          <p:cNvSpPr txBox="1">
            <a:spLocks noGrp="1"/>
          </p:cNvSpPr>
          <p:nvPr>
            <p:ph type="body" idx="1"/>
          </p:nvPr>
        </p:nvSpPr>
        <p:spPr>
          <a:xfrm>
            <a:off x="1179575" y="1911095"/>
            <a:ext cx="9829801" cy="3859743"/>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6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69" name="Freeform: Shape 6"/>
          <p:cNvSpPr/>
          <p:nvPr/>
        </p:nvSpPr>
        <p:spPr>
          <a:xfrm>
            <a:off x="10494433" y="2"/>
            <a:ext cx="849329" cy="35766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568" y="760"/>
                </a:lnTo>
                <a:cubicBezTo>
                  <a:pt x="20543" y="12654"/>
                  <a:pt x="16111" y="21600"/>
                  <a:pt x="10800" y="21600"/>
                </a:cubicBezTo>
                <a:cubicBezTo>
                  <a:pt x="5489" y="21600"/>
                  <a:pt x="1057" y="12654"/>
                  <a:pt x="32" y="760"/>
                </a:cubicBezTo>
                <a:close/>
              </a:path>
            </a:pathLst>
          </a:custGeom>
          <a:solidFill>
            <a:schemeClr val="accent4"/>
          </a:solidFill>
          <a:ln w="12700">
            <a:miter lim="400000"/>
          </a:ln>
        </p:spPr>
        <p:txBody>
          <a:bodyPr lIns="45719" rIns="45719" anchor="ctr"/>
          <a:lstStyle/>
          <a:p>
            <a:pPr algn="ctr">
              <a:defRPr>
                <a:solidFill>
                  <a:srgbClr val="FFFFFF"/>
                </a:solidFill>
                <a:latin typeface="+mn-lt"/>
                <a:ea typeface="+mn-ea"/>
                <a:cs typeface="+mn-cs"/>
                <a:sym typeface="Calibri"/>
              </a:defRPr>
            </a:pPr>
            <a:endParaRPr/>
          </a:p>
        </p:txBody>
      </p:sp>
      <p:sp>
        <p:nvSpPr>
          <p:cNvPr id="70" name="Freeform: Shape 7"/>
          <p:cNvSpPr/>
          <p:nvPr/>
        </p:nvSpPr>
        <p:spPr>
          <a:xfrm flipH="1">
            <a:off x="123535" y="5717904"/>
            <a:ext cx="1771611" cy="1140097"/>
          </a:xfrm>
          <a:custGeom>
            <a:avLst/>
            <a:gdLst/>
            <a:ahLst/>
            <a:cxnLst>
              <a:cxn ang="0">
                <a:pos x="wd2" y="hd2"/>
              </a:cxn>
              <a:cxn ang="5400000">
                <a:pos x="wd2" y="hd2"/>
              </a:cxn>
              <a:cxn ang="10800000">
                <a:pos x="wd2" y="hd2"/>
              </a:cxn>
              <a:cxn ang="16200000">
                <a:pos x="wd2" y="hd2"/>
              </a:cxn>
            </a:cxnLst>
            <a:rect l="0" t="0" r="r" b="b"/>
            <a:pathLst>
              <a:path w="21544" h="21593" extrusionOk="0">
                <a:moveTo>
                  <a:pt x="18992" y="14452"/>
                </a:moveTo>
                <a:cubicBezTo>
                  <a:pt x="19281" y="14400"/>
                  <a:pt x="19575" y="14607"/>
                  <a:pt x="19737" y="15016"/>
                </a:cubicBezTo>
                <a:cubicBezTo>
                  <a:pt x="20142" y="16100"/>
                  <a:pt x="20502" y="17222"/>
                  <a:pt x="20816" y="18374"/>
                </a:cubicBezTo>
                <a:lnTo>
                  <a:pt x="21544" y="21593"/>
                </a:lnTo>
                <a:lnTo>
                  <a:pt x="19910" y="21593"/>
                </a:lnTo>
                <a:lnTo>
                  <a:pt x="19394" y="19313"/>
                </a:lnTo>
                <a:cubicBezTo>
                  <a:pt x="19105" y="18253"/>
                  <a:pt x="18774" y="17221"/>
                  <a:pt x="18402" y="16224"/>
                </a:cubicBezTo>
                <a:cubicBezTo>
                  <a:pt x="18197" y="15641"/>
                  <a:pt x="18335" y="14910"/>
                  <a:pt x="18709" y="14591"/>
                </a:cubicBezTo>
                <a:cubicBezTo>
                  <a:pt x="18799" y="14515"/>
                  <a:pt x="18895" y="14469"/>
                  <a:pt x="18992" y="14452"/>
                </a:cubicBezTo>
                <a:close/>
                <a:moveTo>
                  <a:pt x="11351" y="3055"/>
                </a:moveTo>
                <a:cubicBezTo>
                  <a:pt x="11452" y="3065"/>
                  <a:pt x="11552" y="3107"/>
                  <a:pt x="11647" y="3181"/>
                </a:cubicBezTo>
                <a:cubicBezTo>
                  <a:pt x="13087" y="4305"/>
                  <a:pt x="14432" y="5702"/>
                  <a:pt x="15651" y="7341"/>
                </a:cubicBezTo>
                <a:cubicBezTo>
                  <a:pt x="15974" y="7774"/>
                  <a:pt x="16010" y="8532"/>
                  <a:pt x="15733" y="9036"/>
                </a:cubicBezTo>
                <a:cubicBezTo>
                  <a:pt x="15586" y="9302"/>
                  <a:pt x="15371" y="9455"/>
                  <a:pt x="15146" y="9454"/>
                </a:cubicBezTo>
                <a:lnTo>
                  <a:pt x="15142" y="9454"/>
                </a:lnTo>
                <a:cubicBezTo>
                  <a:pt x="14957" y="9457"/>
                  <a:pt x="14778" y="9355"/>
                  <a:pt x="14637" y="9169"/>
                </a:cubicBezTo>
                <a:cubicBezTo>
                  <a:pt x="13515" y="7657"/>
                  <a:pt x="12278" y="6368"/>
                  <a:pt x="10952" y="5332"/>
                </a:cubicBezTo>
                <a:cubicBezTo>
                  <a:pt x="10571" y="5033"/>
                  <a:pt x="10418" y="4309"/>
                  <a:pt x="10610" y="3715"/>
                </a:cubicBezTo>
                <a:cubicBezTo>
                  <a:pt x="10753" y="3270"/>
                  <a:pt x="11051" y="3024"/>
                  <a:pt x="11351" y="3055"/>
                </a:cubicBezTo>
                <a:close/>
                <a:moveTo>
                  <a:pt x="3116" y="1"/>
                </a:moveTo>
                <a:cubicBezTo>
                  <a:pt x="3920" y="8"/>
                  <a:pt x="4723" y="93"/>
                  <a:pt x="5521" y="255"/>
                </a:cubicBezTo>
                <a:cubicBezTo>
                  <a:pt x="5944" y="336"/>
                  <a:pt x="6245" y="936"/>
                  <a:pt x="6193" y="1594"/>
                </a:cubicBezTo>
                <a:cubicBezTo>
                  <a:pt x="6145" y="2200"/>
                  <a:pt x="5813" y="2653"/>
                  <a:pt x="5421" y="2649"/>
                </a:cubicBezTo>
                <a:cubicBezTo>
                  <a:pt x="5387" y="2650"/>
                  <a:pt x="5353" y="2647"/>
                  <a:pt x="5320" y="2640"/>
                </a:cubicBezTo>
                <a:cubicBezTo>
                  <a:pt x="3850" y="2341"/>
                  <a:pt x="2362" y="2327"/>
                  <a:pt x="890" y="2599"/>
                </a:cubicBezTo>
                <a:cubicBezTo>
                  <a:pt x="468" y="2700"/>
                  <a:pt x="74" y="2249"/>
                  <a:pt x="9" y="1592"/>
                </a:cubicBezTo>
                <a:cubicBezTo>
                  <a:pt x="-56" y="936"/>
                  <a:pt x="233" y="321"/>
                  <a:pt x="655" y="220"/>
                </a:cubicBezTo>
                <a:cubicBezTo>
                  <a:pt x="673" y="216"/>
                  <a:pt x="691" y="212"/>
                  <a:pt x="709" y="210"/>
                </a:cubicBezTo>
                <a:cubicBezTo>
                  <a:pt x="1509" y="63"/>
                  <a:pt x="2313" y="-7"/>
                  <a:pt x="3116" y="1"/>
                </a:cubicBezTo>
                <a:close/>
              </a:path>
            </a:pathLst>
          </a:custGeom>
          <a:solidFill>
            <a:schemeClr val="accent4"/>
          </a:solidFill>
          <a:ln w="12700">
            <a:miter lim="400000"/>
          </a:ln>
        </p:spPr>
        <p:txBody>
          <a:bodyPr lIns="45719" rIns="45719" anchor="ctr"/>
          <a:lstStyle/>
          <a:p>
            <a:pPr>
              <a:defRPr>
                <a:latin typeface="+mn-lt"/>
                <a:ea typeface="+mn-ea"/>
                <a:cs typeface="+mn-cs"/>
                <a:sym typeface="Calibri"/>
              </a:defRPr>
            </a:pPr>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nd Content 2">
    <p:spTree>
      <p:nvGrpSpPr>
        <p:cNvPr id="1" name=""/>
        <p:cNvGrpSpPr/>
        <p:nvPr/>
      </p:nvGrpSpPr>
      <p:grpSpPr>
        <a:xfrm>
          <a:off x="0" y="0"/>
          <a:ext cx="0" cy="0"/>
          <a:chOff x="0" y="0"/>
          <a:chExt cx="0" cy="0"/>
        </a:xfrm>
      </p:grpSpPr>
      <p:sp>
        <p:nvSpPr>
          <p:cNvPr id="77" name="Title Text"/>
          <p:cNvSpPr txBox="1">
            <a:spLocks noGrp="1"/>
          </p:cNvSpPr>
          <p:nvPr>
            <p:ph type="title"/>
          </p:nvPr>
        </p:nvSpPr>
        <p:spPr>
          <a:xfrm>
            <a:off x="838200" y="365125"/>
            <a:ext cx="10515600" cy="1325563"/>
          </a:xfrm>
          <a:prstGeom prst="rect">
            <a:avLst/>
          </a:prstGeom>
        </p:spPr>
        <p:txBody>
          <a:bodyPr/>
          <a:lstStyle/>
          <a:p>
            <a:r>
              <a:t>Title Text</a:t>
            </a:r>
          </a:p>
        </p:txBody>
      </p:sp>
      <p:sp>
        <p:nvSpPr>
          <p:cNvPr id="7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79" name="Body Level One…"/>
          <p:cNvSpPr txBox="1">
            <a:spLocks noGrp="1"/>
          </p:cNvSpPr>
          <p:nvPr>
            <p:ph type="body" idx="1"/>
          </p:nvPr>
        </p:nvSpPr>
        <p:spPr>
          <a:xfrm>
            <a:off x="838200" y="1911095"/>
            <a:ext cx="10515600" cy="3859743"/>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Quote slide with picture">
    <p:bg>
      <p:bgPr>
        <a:solidFill>
          <a:srgbClr val="000000"/>
        </a:solidFill>
        <a:effectLst/>
      </p:bgPr>
    </p:bg>
    <p:spTree>
      <p:nvGrpSpPr>
        <p:cNvPr id="1" name=""/>
        <p:cNvGrpSpPr/>
        <p:nvPr/>
      </p:nvGrpSpPr>
      <p:grpSpPr>
        <a:xfrm>
          <a:off x="0" y="0"/>
          <a:ext cx="0" cy="0"/>
          <a:chOff x="0" y="0"/>
          <a:chExt cx="0" cy="0"/>
        </a:xfrm>
      </p:grpSpPr>
      <p:sp>
        <p:nvSpPr>
          <p:cNvPr id="86" name="Picture Placeholder 5"/>
          <p:cNvSpPr>
            <a:spLocks noGrp="1"/>
          </p:cNvSpPr>
          <p:nvPr>
            <p:ph type="pic" idx="21"/>
          </p:nvPr>
        </p:nvSpPr>
        <p:spPr>
          <a:xfrm>
            <a:off x="0" y="1"/>
            <a:ext cx="12192000" cy="6858001"/>
          </a:xfrm>
          <a:prstGeom prst="rect">
            <a:avLst/>
          </a:prstGeom>
        </p:spPr>
        <p:txBody>
          <a:bodyPr lIns="91439" rIns="91439">
            <a:noAutofit/>
          </a:bodyPr>
          <a:lstStyle/>
          <a:p>
            <a:endParaRPr/>
          </a:p>
        </p:txBody>
      </p:sp>
      <p:sp>
        <p:nvSpPr>
          <p:cNvPr id="87" name="Title Text"/>
          <p:cNvSpPr txBox="1">
            <a:spLocks noGrp="1"/>
          </p:cNvSpPr>
          <p:nvPr>
            <p:ph type="title"/>
          </p:nvPr>
        </p:nvSpPr>
        <p:spPr>
          <a:xfrm>
            <a:off x="3111500" y="370600"/>
            <a:ext cx="5923842" cy="5923842"/>
          </a:xfrm>
          <a:prstGeom prst="rect">
            <a:avLst/>
          </a:prstGeom>
          <a:solidFill>
            <a:srgbClr val="FFFFFF">
              <a:alpha val="95000"/>
            </a:srgbClr>
          </a:solidFill>
        </p:spPr>
        <p:txBody>
          <a:bodyPr anchor="b"/>
          <a:lstStyle>
            <a:lvl1pPr algn="ctr">
              <a:defRPr sz="4000"/>
            </a:lvl1pPr>
          </a:lstStyle>
          <a:p>
            <a:r>
              <a:t>Title Text</a:t>
            </a:r>
          </a:p>
        </p:txBody>
      </p:sp>
      <p:sp>
        <p:nvSpPr>
          <p:cNvPr id="88" name="Body Level One…"/>
          <p:cNvSpPr txBox="1">
            <a:spLocks noGrp="1"/>
          </p:cNvSpPr>
          <p:nvPr>
            <p:ph type="body" sz="quarter" idx="1"/>
          </p:nvPr>
        </p:nvSpPr>
        <p:spPr>
          <a:xfrm>
            <a:off x="3575303" y="4379976"/>
            <a:ext cx="5038345" cy="713233"/>
          </a:xfrm>
          <a:prstGeom prst="rect">
            <a:avLst/>
          </a:prstGeom>
        </p:spPr>
        <p:txBody>
          <a:bodyPr/>
          <a:lstStyle>
            <a:lvl1pPr marL="0" indent="0" algn="ctr">
              <a:buSzTx/>
              <a:buFontTx/>
              <a:buNone/>
              <a:defRPr sz="2400"/>
            </a:lvl1pPr>
            <a:lvl2pPr marL="0" indent="457200" algn="ctr">
              <a:buSzTx/>
              <a:buFontTx/>
              <a:buNone/>
              <a:defRPr sz="2400"/>
            </a:lvl2pPr>
            <a:lvl3pPr marL="0" indent="914400" algn="ctr">
              <a:buSzTx/>
              <a:buFontTx/>
              <a:buNone/>
              <a:defRPr sz="2400"/>
            </a:lvl3pPr>
            <a:lvl4pPr marL="0" indent="1371600" algn="ctr">
              <a:buSzTx/>
              <a:buFontTx/>
              <a:buNone/>
              <a:defRPr sz="2400"/>
            </a:lvl4pPr>
            <a:lvl5pPr marL="0" indent="1828800" algn="ctr">
              <a:buSzTx/>
              <a:buFontTx/>
              <a:buNone/>
              <a:defRPr sz="2400"/>
            </a:lvl5pPr>
          </a:lstStyle>
          <a:p>
            <a:r>
              <a:t>Body Level One</a:t>
            </a:r>
          </a:p>
          <a:p>
            <a:pPr lvl="1"/>
            <a:r>
              <a:t>Body Level Two</a:t>
            </a:r>
          </a:p>
          <a:p>
            <a:pPr lvl="2"/>
            <a:r>
              <a:t>Body Level Three</a:t>
            </a:r>
          </a:p>
          <a:p>
            <a:pPr lvl="3"/>
            <a:r>
              <a:t>Body Level Four</a:t>
            </a:r>
          </a:p>
          <a:p>
            <a:pPr lvl="4"/>
            <a:r>
              <a:t>Body Level Five</a:t>
            </a:r>
          </a:p>
        </p:txBody>
      </p:sp>
      <p:sp>
        <p:nvSpPr>
          <p:cNvPr id="89" name="Slide Number"/>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96" name="Title Text"/>
          <p:cNvSpPr txBox="1">
            <a:spLocks noGrp="1"/>
          </p:cNvSpPr>
          <p:nvPr>
            <p:ph type="title"/>
          </p:nvPr>
        </p:nvSpPr>
        <p:spPr>
          <a:xfrm>
            <a:off x="838200" y="365125"/>
            <a:ext cx="10515600" cy="1325563"/>
          </a:xfrm>
          <a:prstGeom prst="rect">
            <a:avLst/>
          </a:prstGeom>
        </p:spPr>
        <p:txBody>
          <a:bodyPr/>
          <a:lstStyle/>
          <a:p>
            <a:r>
              <a:t>Title Text</a:t>
            </a:r>
          </a:p>
        </p:txBody>
      </p:sp>
      <p:sp>
        <p:nvSpPr>
          <p:cNvPr id="97" name="Body Level One…"/>
          <p:cNvSpPr txBox="1">
            <a:spLocks noGrp="1"/>
          </p:cNvSpPr>
          <p:nvPr>
            <p:ph type="body" sz="half" idx="1"/>
          </p:nvPr>
        </p:nvSpPr>
        <p:spPr>
          <a:xfrm>
            <a:off x="838200" y="1825625"/>
            <a:ext cx="5181600" cy="4351338"/>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9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105" name="Title Text"/>
          <p:cNvSpPr txBox="1">
            <a:spLocks noGrp="1"/>
          </p:cNvSpPr>
          <p:nvPr>
            <p:ph type="title"/>
          </p:nvPr>
        </p:nvSpPr>
        <p:spPr>
          <a:xfrm>
            <a:off x="839787" y="365125"/>
            <a:ext cx="10515601" cy="1325563"/>
          </a:xfrm>
          <a:prstGeom prst="rect">
            <a:avLst/>
          </a:prstGeom>
        </p:spPr>
        <p:txBody>
          <a:bodyPr/>
          <a:lstStyle/>
          <a:p>
            <a:r>
              <a:t>Title Text</a:t>
            </a:r>
          </a:p>
        </p:txBody>
      </p:sp>
      <p:sp>
        <p:nvSpPr>
          <p:cNvPr id="106" name="Body Level One…"/>
          <p:cNvSpPr txBox="1">
            <a:spLocks noGrp="1"/>
          </p:cNvSpPr>
          <p:nvPr>
            <p:ph type="body" sz="quarter" idx="1"/>
          </p:nvPr>
        </p:nvSpPr>
        <p:spPr>
          <a:xfrm>
            <a:off x="839787" y="1681163"/>
            <a:ext cx="5157789" cy="823913"/>
          </a:xfrm>
          <a:prstGeom prst="rect">
            <a:avLst/>
          </a:prstGeom>
        </p:spPr>
        <p:txBody>
          <a:bodyPr anchor="b"/>
          <a:lstStyle>
            <a:lvl1pPr marL="0" indent="0">
              <a:buSzTx/>
              <a:buFontTx/>
              <a:buNone/>
              <a:defRPr sz="2400" b="1"/>
            </a:lvl1pPr>
            <a:lvl2pPr marL="0" indent="457200">
              <a:buSzTx/>
              <a:buFontTx/>
              <a:buNone/>
              <a:defRPr sz="2400" b="1"/>
            </a:lvl2pPr>
            <a:lvl3pPr marL="0" indent="914400">
              <a:buSzTx/>
              <a:buFontTx/>
              <a:buNone/>
              <a:defRPr sz="2400" b="1"/>
            </a:lvl3pPr>
            <a:lvl4pPr marL="0" indent="1371600">
              <a:buSzTx/>
              <a:buFontTx/>
              <a:buNone/>
              <a:defRPr sz="2400" b="1"/>
            </a:lvl4pPr>
            <a:lvl5pPr marL="0" indent="1828800">
              <a:buSzTx/>
              <a:buFontTx/>
              <a:buNone/>
              <a:defRPr sz="2400" b="1"/>
            </a:lvl5pPr>
          </a:lstStyle>
          <a:p>
            <a:r>
              <a:t>Body Level One</a:t>
            </a:r>
          </a:p>
          <a:p>
            <a:pPr lvl="1"/>
            <a:r>
              <a:t>Body Level Two</a:t>
            </a:r>
          </a:p>
          <a:p>
            <a:pPr lvl="2"/>
            <a:r>
              <a:t>Body Level Three</a:t>
            </a:r>
          </a:p>
          <a:p>
            <a:pPr lvl="3"/>
            <a:r>
              <a:t>Body Level Four</a:t>
            </a:r>
          </a:p>
          <a:p>
            <a:pPr lvl="4"/>
            <a:r>
              <a:t>Body Level Five</a:t>
            </a:r>
          </a:p>
        </p:txBody>
      </p:sp>
      <p:sp>
        <p:nvSpPr>
          <p:cNvPr id="107" name="Text Placeholder 4"/>
          <p:cNvSpPr>
            <a:spLocks noGrp="1"/>
          </p:cNvSpPr>
          <p:nvPr>
            <p:ph type="body" sz="quarter" idx="21"/>
          </p:nvPr>
        </p:nvSpPr>
        <p:spPr>
          <a:xfrm>
            <a:off x="6172200" y="1681163"/>
            <a:ext cx="5183188" cy="823913"/>
          </a:xfrm>
          <a:prstGeom prst="rect">
            <a:avLst/>
          </a:prstGeom>
        </p:spPr>
        <p:txBody>
          <a:bodyPr anchor="b"/>
          <a:lstStyle/>
          <a:p>
            <a:pPr marL="0" indent="0">
              <a:buSzTx/>
              <a:buFontTx/>
              <a:buNone/>
              <a:defRPr sz="2400" b="1"/>
            </a:pPr>
            <a:endParaRPr/>
          </a:p>
        </p:txBody>
      </p:sp>
      <p:sp>
        <p:nvSpPr>
          <p:cNvPr id="10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lide Number"/>
          <p:cNvSpPr txBox="1">
            <a:spLocks noGrp="1"/>
          </p:cNvSpPr>
          <p:nvPr>
            <p:ph type="sldNum" sz="quarter" idx="2"/>
          </p:nvPr>
        </p:nvSpPr>
        <p:spPr>
          <a:xfrm>
            <a:off x="11080144" y="6404292"/>
            <a:ext cx="273657" cy="269241"/>
          </a:xfrm>
          <a:prstGeom prst="rect">
            <a:avLst/>
          </a:prstGeom>
          <a:ln w="12700">
            <a:miter lim="400000"/>
          </a:ln>
        </p:spPr>
        <p:txBody>
          <a:bodyPr wrap="none" lIns="45719" rIns="45719" anchor="ctr">
            <a:spAutoFit/>
          </a:bodyPr>
          <a:lstStyle>
            <a:lvl1pPr algn="r">
              <a:defRPr sz="1200">
                <a:solidFill>
                  <a:srgbClr val="888888"/>
                </a:solidFill>
              </a:defRPr>
            </a:lvl1pPr>
          </a:lstStyle>
          <a:p>
            <a:fld id="{86CB4B4D-7CA3-9044-876B-883B54F8677D}" type="slidenum">
              <a:t>‹#›</a:t>
            </a:fld>
            <a:endParaRPr/>
          </a:p>
        </p:txBody>
      </p:sp>
      <p:sp>
        <p:nvSpPr>
          <p:cNvPr id="3" name="Freeform: Shape 4"/>
          <p:cNvSpPr/>
          <p:nvPr/>
        </p:nvSpPr>
        <p:spPr>
          <a:xfrm rot="16200000">
            <a:off x="-388933" y="4841194"/>
            <a:ext cx="1737401" cy="95953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539" y="0"/>
                </a:lnTo>
                <a:lnTo>
                  <a:pt x="1539" y="17790"/>
                </a:lnTo>
                <a:lnTo>
                  <a:pt x="18525" y="0"/>
                </a:lnTo>
                <a:lnTo>
                  <a:pt x="21600" y="0"/>
                </a:lnTo>
                <a:lnTo>
                  <a:pt x="1155" y="21413"/>
                </a:lnTo>
                <a:cubicBezTo>
                  <a:pt x="1038" y="21536"/>
                  <a:pt x="905" y="21600"/>
                  <a:pt x="770" y="21600"/>
                </a:cubicBezTo>
                <a:cubicBezTo>
                  <a:pt x="345" y="21600"/>
                  <a:pt x="0" y="20976"/>
                  <a:pt x="0" y="20206"/>
                </a:cubicBezTo>
                <a:close/>
              </a:path>
            </a:pathLst>
          </a:custGeom>
          <a:solidFill>
            <a:schemeClr val="accent6"/>
          </a:solidFill>
          <a:ln w="12700">
            <a:miter lim="400000"/>
          </a:ln>
        </p:spPr>
        <p:txBody>
          <a:bodyPr lIns="45719" rIns="45719" anchor="ctr"/>
          <a:lstStyle/>
          <a:p>
            <a:pPr>
              <a:defRPr>
                <a:latin typeface="+mn-lt"/>
                <a:ea typeface="+mn-ea"/>
                <a:cs typeface="+mn-cs"/>
                <a:sym typeface="Calibri"/>
              </a:defRPr>
            </a:pPr>
            <a:endParaRPr/>
          </a:p>
        </p:txBody>
      </p:sp>
      <p:sp>
        <p:nvSpPr>
          <p:cNvPr id="4" name="Freeform: Shape 5"/>
          <p:cNvSpPr/>
          <p:nvPr/>
        </p:nvSpPr>
        <p:spPr>
          <a:xfrm>
            <a:off x="10494433" y="2"/>
            <a:ext cx="849329" cy="35766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568" y="760"/>
                </a:lnTo>
                <a:cubicBezTo>
                  <a:pt x="20543" y="12654"/>
                  <a:pt x="16111" y="21600"/>
                  <a:pt x="10800" y="21600"/>
                </a:cubicBezTo>
                <a:cubicBezTo>
                  <a:pt x="5489" y="21600"/>
                  <a:pt x="1057" y="12654"/>
                  <a:pt x="32" y="760"/>
                </a:cubicBezTo>
                <a:close/>
              </a:path>
            </a:pathLst>
          </a:custGeom>
          <a:solidFill>
            <a:schemeClr val="accent4"/>
          </a:solidFill>
          <a:ln w="12700">
            <a:miter lim="400000"/>
          </a:ln>
        </p:spPr>
        <p:txBody>
          <a:bodyPr lIns="45719" rIns="45719" anchor="ctr"/>
          <a:lstStyle/>
          <a:p>
            <a:pPr algn="ctr">
              <a:defRPr>
                <a:solidFill>
                  <a:srgbClr val="FFFFFF"/>
                </a:solidFill>
                <a:latin typeface="+mn-lt"/>
                <a:ea typeface="+mn-ea"/>
                <a:cs typeface="+mn-cs"/>
                <a:sym typeface="Calibri"/>
              </a:defRPr>
            </a:pPr>
            <a:endParaRPr/>
          </a:p>
        </p:txBody>
      </p:sp>
      <p:sp>
        <p:nvSpPr>
          <p:cNvPr id="5" name="Title Text"/>
          <p:cNvSpPr txBox="1">
            <a:spLocks noGrp="1"/>
          </p:cNvSpPr>
          <p:nvPr>
            <p:ph type="title"/>
          </p:nvPr>
        </p:nvSpPr>
        <p:spPr>
          <a:xfrm>
            <a:off x="609600" y="92074"/>
            <a:ext cx="10972800" cy="150812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normAutofit/>
          </a:bodyPr>
          <a:lstStyle/>
          <a:p>
            <a:r>
              <a:t>Title Text</a:t>
            </a:r>
          </a:p>
        </p:txBody>
      </p:sp>
      <p:sp>
        <p:nvSpPr>
          <p:cNvPr id="6" name="Body Level One…"/>
          <p:cNvSpPr txBox="1">
            <a:spLocks noGrp="1"/>
          </p:cNvSpPr>
          <p:nvPr>
            <p:ph type="body" idx="1"/>
          </p:nvPr>
        </p:nvSpPr>
        <p:spPr>
          <a:xfrm>
            <a:off x="609600" y="1600200"/>
            <a:ext cx="10972800" cy="52578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ormAutofit/>
          </a:bodyPr>
          <a:lstStyle/>
          <a:p>
            <a:r>
              <a:t>Body Level One</a:t>
            </a:r>
          </a:p>
          <a:p>
            <a:pPr lvl="1"/>
            <a:r>
              <a:t>Body Level Two</a:t>
            </a:r>
          </a:p>
          <a:p>
            <a:pPr lvl="2"/>
            <a:r>
              <a:t>Body Level Three</a:t>
            </a:r>
          </a:p>
          <a:p>
            <a:pPr lvl="3"/>
            <a:r>
              <a:t>Body Level Four</a:t>
            </a:r>
          </a:p>
          <a:p>
            <a:pPr lvl="4"/>
            <a:r>
              <a:t>Body Level Five</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ransition spd="med"/>
  <p:txStyles>
    <p:titleStyle>
      <a:lvl1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Tw Cen MT"/>
          <a:ea typeface="Tw Cen MT"/>
          <a:cs typeface="Tw Cen MT"/>
          <a:sym typeface="Tw Cen MT"/>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Tw Cen MT"/>
          <a:ea typeface="Tw Cen MT"/>
          <a:cs typeface="Tw Cen MT"/>
          <a:sym typeface="Tw Cen MT"/>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Tw Cen MT"/>
          <a:ea typeface="Tw Cen MT"/>
          <a:cs typeface="Tw Cen MT"/>
          <a:sym typeface="Tw Cen MT"/>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Tw Cen MT"/>
          <a:ea typeface="Tw Cen MT"/>
          <a:cs typeface="Tw Cen MT"/>
          <a:sym typeface="Tw Cen MT"/>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Tw Cen MT"/>
          <a:ea typeface="Tw Cen MT"/>
          <a:cs typeface="Tw Cen MT"/>
          <a:sym typeface="Tw Cen MT"/>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Tw Cen MT"/>
          <a:ea typeface="Tw Cen MT"/>
          <a:cs typeface="Tw Cen MT"/>
          <a:sym typeface="Tw Cen MT"/>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Tw Cen MT"/>
          <a:ea typeface="Tw Cen MT"/>
          <a:cs typeface="Tw Cen MT"/>
          <a:sym typeface="Tw Cen MT"/>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Tw Cen MT"/>
          <a:ea typeface="Tw Cen MT"/>
          <a:cs typeface="Tw Cen MT"/>
          <a:sym typeface="Tw Cen MT"/>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Tw Cen MT"/>
          <a:ea typeface="Tw Cen MT"/>
          <a:cs typeface="Tw Cen MT"/>
          <a:sym typeface="Tw Cen MT"/>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Avenir Next LT Pro"/>
          <a:ea typeface="Avenir Next LT Pro"/>
          <a:cs typeface="Avenir Next LT Pro"/>
          <a:sym typeface="Avenir Next LT Pro"/>
        </a:defRPr>
      </a:lvl1pPr>
      <a:lvl2pPr marL="723900" marR="0" indent="-2667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Avenir Next LT Pro"/>
          <a:ea typeface="Avenir Next LT Pro"/>
          <a:cs typeface="Avenir Next LT Pro"/>
          <a:sym typeface="Avenir Next LT Pro"/>
        </a:defRPr>
      </a:lvl2pPr>
      <a:lvl3pPr marL="1234439" marR="0" indent="-320039"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Avenir Next LT Pro"/>
          <a:ea typeface="Avenir Next LT Pro"/>
          <a:cs typeface="Avenir Next LT Pro"/>
          <a:sym typeface="Avenir Next LT Pro"/>
        </a:defRPr>
      </a:lvl3pPr>
      <a:lvl4pPr marL="1727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Avenir Next LT Pro"/>
          <a:ea typeface="Avenir Next LT Pro"/>
          <a:cs typeface="Avenir Next LT Pro"/>
          <a:sym typeface="Avenir Next LT Pro"/>
        </a:defRPr>
      </a:lvl4pPr>
      <a:lvl5pPr marL="21844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Avenir Next LT Pro"/>
          <a:ea typeface="Avenir Next LT Pro"/>
          <a:cs typeface="Avenir Next LT Pro"/>
          <a:sym typeface="Avenir Next LT Pro"/>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Avenir Next LT Pro"/>
          <a:ea typeface="Avenir Next LT Pro"/>
          <a:cs typeface="Avenir Next LT Pro"/>
          <a:sym typeface="Avenir Next LT Pro"/>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Avenir Next LT Pro"/>
          <a:ea typeface="Avenir Next LT Pro"/>
          <a:cs typeface="Avenir Next LT Pro"/>
          <a:sym typeface="Avenir Next LT Pro"/>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Avenir Next LT Pro"/>
          <a:ea typeface="Avenir Next LT Pro"/>
          <a:cs typeface="Avenir Next LT Pro"/>
          <a:sym typeface="Avenir Next LT Pro"/>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Avenir Next LT Pro"/>
          <a:ea typeface="Avenir Next LT Pro"/>
          <a:cs typeface="Avenir Next LT Pro"/>
          <a:sym typeface="Avenir Next LT Pro"/>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venir Next LT Pro"/>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venir Next LT Pro"/>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venir Next LT Pro"/>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venir Next LT Pro"/>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venir Next LT Pro"/>
        </a:defRPr>
      </a:lvl5pPr>
      <a:lvl6pPr marL="0" marR="0" indent="22860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venir Next LT Pro"/>
        </a:defRPr>
      </a:lvl6pPr>
      <a:lvl7pPr marL="0" marR="0" indent="2743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venir Next LT Pro"/>
        </a:defRPr>
      </a:lvl7pPr>
      <a:lvl8pPr marL="0" marR="0" indent="3200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venir Next LT Pro"/>
        </a:defRPr>
      </a:lvl8pPr>
      <a:lvl9pPr marL="0" marR="0" indent="3657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venir Next LT Pro"/>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 Id="rId4" Type="http://schemas.openxmlformats.org/officeDocument/2006/relationships/image" Target="../media/image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itle 1"/>
          <p:cNvSpPr txBox="1">
            <a:spLocks noGrp="1"/>
          </p:cNvSpPr>
          <p:nvPr>
            <p:ph type="ctrTitle"/>
          </p:nvPr>
        </p:nvSpPr>
        <p:spPr>
          <a:prstGeom prst="rect">
            <a:avLst/>
          </a:prstGeom>
        </p:spPr>
        <p:txBody>
          <a:bodyPr/>
          <a:lstStyle/>
          <a:p>
            <a:r>
              <a:t>Assignment-2</a:t>
            </a:r>
          </a:p>
        </p:txBody>
      </p:sp>
      <p:sp>
        <p:nvSpPr>
          <p:cNvPr id="193" name="Subtitle 2"/>
          <p:cNvSpPr txBox="1">
            <a:spLocks noGrp="1"/>
          </p:cNvSpPr>
          <p:nvPr>
            <p:ph type="subTitle" sz="quarter" idx="1"/>
          </p:nvPr>
        </p:nvSpPr>
        <p:spPr>
          <a:xfrm>
            <a:off x="3934631" y="5221223"/>
            <a:ext cx="7751402" cy="1267786"/>
          </a:xfrm>
          <a:prstGeom prst="rect">
            <a:avLst/>
          </a:prstGeom>
        </p:spPr>
        <p:txBody>
          <a:bodyPr/>
          <a:lstStyle/>
          <a:p>
            <a:pPr defTabSz="795527">
              <a:spcBef>
                <a:spcPts val="800"/>
              </a:spcBef>
              <a:defRPr sz="2262"/>
            </a:pPr>
            <a:r>
              <a:rPr dirty="0"/>
              <a:t>Software Product Management</a:t>
            </a:r>
          </a:p>
          <a:p>
            <a:pPr defTabSz="795527">
              <a:spcBef>
                <a:spcPts val="800"/>
              </a:spcBef>
              <a:defRPr sz="2262"/>
            </a:pPr>
            <a:r>
              <a:rPr dirty="0"/>
              <a:t>Group</a:t>
            </a:r>
            <a:r>
              <a:rPr lang="en-US" dirty="0"/>
              <a:t> </a:t>
            </a:r>
            <a:r>
              <a:rPr dirty="0"/>
              <a:t>-</a:t>
            </a:r>
            <a:r>
              <a:rPr lang="en-US" dirty="0"/>
              <a:t> AY</a:t>
            </a:r>
            <a:endParaRPr dirty="0"/>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Footer Placeholder 18"/>
          <p:cNvSpPr txBox="1"/>
          <p:nvPr/>
        </p:nvSpPr>
        <p:spPr>
          <a:xfrm>
            <a:off x="4084320" y="6414760"/>
            <a:ext cx="4023360" cy="24830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spAutoFit/>
          </a:bodyPr>
          <a:lstStyle>
            <a:lvl1pPr algn="ctr">
              <a:defRPr sz="1200">
                <a:solidFill>
                  <a:srgbClr val="888888"/>
                </a:solidFill>
                <a:latin typeface="+mn-lt"/>
                <a:ea typeface="+mn-ea"/>
                <a:cs typeface="+mn-cs"/>
                <a:sym typeface="Calibri"/>
              </a:defRPr>
            </a:lvl1pPr>
          </a:lstStyle>
          <a:p>
            <a:r>
              <a:t>Product Discovery</a:t>
            </a:r>
          </a:p>
        </p:txBody>
      </p:sp>
      <p:sp>
        <p:nvSpPr>
          <p:cNvPr id="235" name="Title 1"/>
          <p:cNvSpPr txBox="1">
            <a:spLocks noGrp="1"/>
          </p:cNvSpPr>
          <p:nvPr>
            <p:ph type="title"/>
          </p:nvPr>
        </p:nvSpPr>
        <p:spPr>
          <a:xfrm>
            <a:off x="838200" y="355600"/>
            <a:ext cx="10515600" cy="1017360"/>
          </a:xfrm>
          <a:prstGeom prst="rect">
            <a:avLst/>
          </a:prstGeom>
        </p:spPr>
        <p:txBody>
          <a:bodyPr/>
          <a:lstStyle/>
          <a:p>
            <a:r>
              <a:t>MVP Features &amp; it’s need</a:t>
            </a:r>
          </a:p>
        </p:txBody>
      </p:sp>
      <p:sp>
        <p:nvSpPr>
          <p:cNvPr id="236" name="Content Placeholder 3"/>
          <p:cNvSpPr txBox="1">
            <a:spLocks noGrp="1"/>
          </p:cNvSpPr>
          <p:nvPr>
            <p:ph type="body" idx="1"/>
          </p:nvPr>
        </p:nvSpPr>
        <p:spPr>
          <a:xfrm>
            <a:off x="838200" y="1372961"/>
            <a:ext cx="10862355" cy="4983389"/>
          </a:xfrm>
          <a:prstGeom prst="rect">
            <a:avLst/>
          </a:prstGeom>
        </p:spPr>
        <p:txBody>
          <a:bodyPr anchor="t">
            <a:normAutofit/>
          </a:bodyPr>
          <a:lstStyle/>
          <a:p>
            <a:pPr algn="l">
              <a:lnSpc>
                <a:spcPct val="150000"/>
              </a:lnSpc>
            </a:pPr>
            <a:r>
              <a:rPr lang="en-US" sz="2000" b="1" i="0" dirty="0">
                <a:solidFill>
                  <a:srgbClr val="1F1F1F"/>
                </a:solidFill>
                <a:effectLst/>
                <a:highlight>
                  <a:srgbClr val="FFFFFF"/>
                </a:highlight>
                <a:latin typeface="Times New Roman" panose="02020603050405020304" pitchFamily="18" charset="0"/>
                <a:cs typeface="Times New Roman" panose="02020603050405020304" pitchFamily="18" charset="0"/>
              </a:rPr>
              <a:t>3. Secure Chat:</a:t>
            </a:r>
            <a:endParaRPr lang="en-US" sz="2000" b="0" i="0" dirty="0">
              <a:solidFill>
                <a:srgbClr val="1F1F1F"/>
              </a:solidFill>
              <a:effectLst/>
              <a:highlight>
                <a:srgbClr val="FFFFFF"/>
              </a:highlight>
              <a:latin typeface="Times New Roman" panose="02020603050405020304" pitchFamily="18" charset="0"/>
              <a:cs typeface="Times New Roman" panose="02020603050405020304" pitchFamily="18" charset="0"/>
            </a:endParaRPr>
          </a:p>
          <a:p>
            <a:pPr algn="l">
              <a:lnSpc>
                <a:spcPct val="150000"/>
              </a:lnSpc>
              <a:buFont typeface="Arial" panose="020B0604020202020204" pitchFamily="34" charset="0"/>
              <a:buChar char="•"/>
            </a:pPr>
            <a:r>
              <a:rPr lang="en-US" sz="2000" b="1" i="0" dirty="0">
                <a:solidFill>
                  <a:srgbClr val="1F1F1F"/>
                </a:solidFill>
                <a:effectLst/>
                <a:highlight>
                  <a:srgbClr val="FFFFFF"/>
                </a:highlight>
                <a:latin typeface="Times New Roman" panose="02020603050405020304" pitchFamily="18" charset="0"/>
                <a:cs typeface="Times New Roman" panose="02020603050405020304" pitchFamily="18" charset="0"/>
              </a:rPr>
              <a:t>Why it's in the MVP:</a:t>
            </a:r>
            <a:r>
              <a:rPr lang="en-US" sz="2000" b="0" i="0" dirty="0">
                <a:solidFill>
                  <a:srgbClr val="1F1F1F"/>
                </a:solidFill>
                <a:effectLst/>
                <a:highlight>
                  <a:srgbClr val="FFFFFF"/>
                </a:highlight>
                <a:latin typeface="Times New Roman" panose="02020603050405020304" pitchFamily="18" charset="0"/>
                <a:cs typeface="Times New Roman" panose="02020603050405020304" pitchFamily="18" charset="0"/>
              </a:rPr>
              <a:t> Facilitates safe and controlled communication between potential roommates without compromising privacy. This allows users to connect and learn more about each other before committing to a shared living arrangement.</a:t>
            </a:r>
          </a:p>
          <a:p>
            <a:pPr algn="l">
              <a:lnSpc>
                <a:spcPct val="150000"/>
              </a:lnSpc>
            </a:pPr>
            <a:endParaRPr lang="en-US" sz="2000" b="0" i="0" dirty="0">
              <a:solidFill>
                <a:srgbClr val="1F1F1F"/>
              </a:solidFill>
              <a:effectLst/>
              <a:highlight>
                <a:srgbClr val="FFFFFF"/>
              </a:highlight>
              <a:latin typeface="Times New Roman" panose="02020603050405020304" pitchFamily="18" charset="0"/>
              <a:cs typeface="Times New Roman" panose="02020603050405020304" pitchFamily="18" charset="0"/>
            </a:endParaRPr>
          </a:p>
          <a:p>
            <a:pPr algn="l">
              <a:lnSpc>
                <a:spcPct val="150000"/>
              </a:lnSpc>
            </a:pPr>
            <a:r>
              <a:rPr lang="en-US" sz="2000" b="1" i="0" dirty="0">
                <a:solidFill>
                  <a:srgbClr val="1F1F1F"/>
                </a:solidFill>
                <a:effectLst/>
                <a:highlight>
                  <a:srgbClr val="FFFFFF"/>
                </a:highlight>
                <a:latin typeface="Times New Roman" panose="02020603050405020304" pitchFamily="18" charset="0"/>
                <a:cs typeface="Times New Roman" panose="02020603050405020304" pitchFamily="18" charset="0"/>
              </a:rPr>
              <a:t>4. Matching Algorithm (Basic):</a:t>
            </a:r>
            <a:endParaRPr lang="en-US" sz="2000" b="0" i="0" dirty="0">
              <a:solidFill>
                <a:srgbClr val="1F1F1F"/>
              </a:solidFill>
              <a:effectLst/>
              <a:highlight>
                <a:srgbClr val="FFFFFF"/>
              </a:highlight>
              <a:latin typeface="Times New Roman" panose="02020603050405020304" pitchFamily="18" charset="0"/>
              <a:cs typeface="Times New Roman" panose="02020603050405020304" pitchFamily="18" charset="0"/>
            </a:endParaRPr>
          </a:p>
          <a:p>
            <a:pPr algn="l">
              <a:lnSpc>
                <a:spcPct val="150000"/>
              </a:lnSpc>
              <a:buFont typeface="Arial" panose="020B0604020202020204" pitchFamily="34" charset="0"/>
              <a:buChar char="•"/>
            </a:pPr>
            <a:r>
              <a:rPr lang="en-US" sz="2000" b="1" i="0" dirty="0">
                <a:solidFill>
                  <a:srgbClr val="1F1F1F"/>
                </a:solidFill>
                <a:effectLst/>
                <a:highlight>
                  <a:srgbClr val="FFFFFF"/>
                </a:highlight>
                <a:latin typeface="Times New Roman" panose="02020603050405020304" pitchFamily="18" charset="0"/>
                <a:cs typeface="Times New Roman" panose="02020603050405020304" pitchFamily="18" charset="0"/>
              </a:rPr>
              <a:t>Why it's in the MVP:</a:t>
            </a:r>
            <a:r>
              <a:rPr lang="en-US" sz="2000" b="0" i="0" dirty="0">
                <a:solidFill>
                  <a:srgbClr val="1F1F1F"/>
                </a:solidFill>
                <a:effectLst/>
                <a:highlight>
                  <a:srgbClr val="FFFFFF"/>
                </a:highlight>
                <a:latin typeface="Times New Roman" panose="02020603050405020304" pitchFamily="18" charset="0"/>
                <a:cs typeface="Times New Roman" panose="02020603050405020304" pitchFamily="18" charset="0"/>
              </a:rPr>
              <a:t> In the MVP, the algorithm connects users based on location and rent budget. This provides a starting point for compatible matches, to be refined later based on user feedback and additional data points.</a:t>
            </a:r>
          </a:p>
          <a:p>
            <a:pPr marL="228600" indent="-228600">
              <a:lnSpc>
                <a:spcPct val="100000"/>
              </a:lnSpc>
              <a:spcAft>
                <a:spcPts val="600"/>
              </a:spcAft>
              <a:buSzPct val="100000"/>
              <a:buFont typeface="Arial"/>
              <a:buChar char="•"/>
              <a:defRPr>
                <a:solidFill>
                  <a:srgbClr val="333333"/>
                </a:solidFill>
                <a:latin typeface="Helvetica Neue"/>
                <a:ea typeface="Helvetica Neue"/>
                <a:cs typeface="Helvetica Neue"/>
                <a:sym typeface="Helvetica Neue"/>
              </a:defRPr>
            </a:pPr>
            <a:endParaRPr sz="2000" b="0" dirty="0">
              <a:latin typeface="Avenir Next LT Pro" panose="020B0504020202020204" pitchFamily="34" charset="0"/>
            </a:endParaRPr>
          </a:p>
        </p:txBody>
      </p:sp>
      <p:sp>
        <p:nvSpPr>
          <p:cNvPr id="237" name="Slide Number Placeholder 19"/>
          <p:cNvSpPr txBox="1">
            <a:spLocks noGrp="1"/>
          </p:cNvSpPr>
          <p:nvPr>
            <p:ph type="sldNum" sz="quarter" idx="2"/>
          </p:nvPr>
        </p:nvSpPr>
        <p:spPr>
          <a:xfrm>
            <a:off x="11172418" y="6414760"/>
            <a:ext cx="181383" cy="24830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lvl1pPr>
              <a:defRPr>
                <a:latin typeface="+mn-lt"/>
                <a:ea typeface="+mn-ea"/>
                <a:cs typeface="+mn-cs"/>
                <a:sym typeface="Calibri"/>
              </a:defRPr>
            </a:lvl1pPr>
          </a:lstStyle>
          <a:p>
            <a:fld id="{86CB4B4D-7CA3-9044-876B-883B54F8677D}" type="slidenum">
              <a:t>10</a:t>
            </a:fld>
            <a:endParaRP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 name="Title 1"/>
          <p:cNvSpPr txBox="1">
            <a:spLocks noGrp="1"/>
          </p:cNvSpPr>
          <p:nvPr>
            <p:ph type="title"/>
          </p:nvPr>
        </p:nvSpPr>
        <p:spPr>
          <a:prstGeom prst="rect">
            <a:avLst/>
          </a:prstGeom>
        </p:spPr>
        <p:txBody>
          <a:bodyPr/>
          <a:lstStyle/>
          <a:p>
            <a:r>
              <a:rPr dirty="0"/>
              <a:t>Hand Drawn Sketch</a:t>
            </a:r>
          </a:p>
        </p:txBody>
      </p:sp>
      <p:sp>
        <p:nvSpPr>
          <p:cNvPr id="240" name="Text Placeholder 2"/>
          <p:cNvSpPr txBox="1">
            <a:spLocks noGrp="1"/>
          </p:cNvSpPr>
          <p:nvPr>
            <p:ph type="body" sz="quarter" idx="1"/>
          </p:nvPr>
        </p:nvSpPr>
        <p:spPr>
          <a:prstGeom prst="rect">
            <a:avLst/>
          </a:prstGeom>
        </p:spPr>
        <p:txBody>
          <a:bodyPr/>
          <a:lstStyle/>
          <a:p>
            <a:endParaRP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 name="Footer Placeholder 9"/>
          <p:cNvSpPr txBox="1"/>
          <p:nvPr/>
        </p:nvSpPr>
        <p:spPr>
          <a:xfrm>
            <a:off x="4084320" y="6414760"/>
            <a:ext cx="4023360" cy="24830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spAutoFit/>
          </a:bodyPr>
          <a:lstStyle>
            <a:lvl1pPr algn="ctr">
              <a:defRPr sz="1200">
                <a:solidFill>
                  <a:srgbClr val="888888"/>
                </a:solidFill>
                <a:latin typeface="+mn-lt"/>
                <a:ea typeface="+mn-ea"/>
                <a:cs typeface="+mn-cs"/>
                <a:sym typeface="Calibri"/>
              </a:defRPr>
            </a:lvl1pPr>
          </a:lstStyle>
          <a:p>
            <a:r>
              <a:t>Product Discovery</a:t>
            </a:r>
          </a:p>
        </p:txBody>
      </p:sp>
      <p:sp>
        <p:nvSpPr>
          <p:cNvPr id="253" name="Title 1"/>
          <p:cNvSpPr txBox="1">
            <a:spLocks noGrp="1"/>
          </p:cNvSpPr>
          <p:nvPr>
            <p:ph type="title"/>
          </p:nvPr>
        </p:nvSpPr>
        <p:spPr>
          <a:xfrm>
            <a:off x="838199" y="314374"/>
            <a:ext cx="10515601" cy="586550"/>
          </a:xfrm>
          <a:prstGeom prst="rect">
            <a:avLst/>
          </a:prstGeom>
        </p:spPr>
        <p:txBody>
          <a:bodyPr>
            <a:normAutofit fontScale="90000"/>
          </a:bodyPr>
          <a:lstStyle>
            <a:lvl1pPr defTabSz="850391">
              <a:defRPr sz="3627"/>
            </a:lvl1pPr>
          </a:lstStyle>
          <a:p>
            <a:r>
              <a:rPr dirty="0"/>
              <a:t>Hand Drawn Sketch</a:t>
            </a:r>
          </a:p>
        </p:txBody>
      </p:sp>
      <p:sp>
        <p:nvSpPr>
          <p:cNvPr id="254" name="Slide Number Placeholder 10"/>
          <p:cNvSpPr txBox="1">
            <a:spLocks noGrp="1"/>
          </p:cNvSpPr>
          <p:nvPr>
            <p:ph type="sldNum" sz="quarter" idx="2"/>
          </p:nvPr>
        </p:nvSpPr>
        <p:spPr>
          <a:xfrm>
            <a:off x="11095176" y="6414760"/>
            <a:ext cx="258624" cy="24830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lvl1pPr>
              <a:defRPr>
                <a:latin typeface="+mn-lt"/>
                <a:ea typeface="+mn-ea"/>
                <a:cs typeface="+mn-cs"/>
                <a:sym typeface="Calibri"/>
              </a:defRPr>
            </a:lvl1pPr>
          </a:lstStyle>
          <a:p>
            <a:fld id="{86CB4B4D-7CA3-9044-876B-883B54F8677D}" type="slidenum">
              <a:t>12</a:t>
            </a:fld>
            <a:endParaRPr/>
          </a:p>
        </p:txBody>
      </p:sp>
      <p:pic>
        <p:nvPicPr>
          <p:cNvPr id="3" name="Picture 2">
            <a:extLst>
              <a:ext uri="{FF2B5EF4-FFF2-40B4-BE49-F238E27FC236}">
                <a16:creationId xmlns:a16="http://schemas.microsoft.com/office/drawing/2014/main" id="{78BF7413-DA91-8ED8-2952-286FE646627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3117462" y="-1059141"/>
            <a:ext cx="5957076" cy="9877204"/>
          </a:xfrm>
          <a:prstGeom prst="rect">
            <a:avLst/>
          </a:prstGeom>
        </p:spPr>
      </p:pic>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 name="Slide Number Placeholder 8"/>
          <p:cNvSpPr txBox="1">
            <a:spLocks noGrp="1"/>
          </p:cNvSpPr>
          <p:nvPr>
            <p:ph type="sldNum" sz="quarter" idx="2"/>
          </p:nvPr>
        </p:nvSpPr>
        <p:spPr>
          <a:xfrm>
            <a:off x="11080144" y="6404292"/>
            <a:ext cx="273657" cy="26924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13</a:t>
            </a:fld>
            <a:endParaRPr/>
          </a:p>
        </p:txBody>
      </p:sp>
      <p:sp>
        <p:nvSpPr>
          <p:cNvPr id="269" name="Title 1"/>
          <p:cNvSpPr txBox="1"/>
          <p:nvPr/>
        </p:nvSpPr>
        <p:spPr>
          <a:xfrm>
            <a:off x="800446" y="360470"/>
            <a:ext cx="10424161" cy="58655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normAutofit/>
          </a:bodyPr>
          <a:lstStyle>
            <a:lvl1pPr defTabSz="850391">
              <a:lnSpc>
                <a:spcPct val="72000"/>
              </a:lnSpc>
              <a:defRPr sz="3627">
                <a:latin typeface="Tw Cen MT"/>
                <a:ea typeface="Tw Cen MT"/>
                <a:cs typeface="Tw Cen MT"/>
                <a:sym typeface="Tw Cen MT"/>
              </a:defRPr>
            </a:lvl1pPr>
          </a:lstStyle>
          <a:p>
            <a:r>
              <a:rPr dirty="0"/>
              <a:t>Wireframe Story Board</a:t>
            </a:r>
          </a:p>
        </p:txBody>
      </p:sp>
      <p:sp>
        <p:nvSpPr>
          <p:cNvPr id="271" name="TextBox 17"/>
          <p:cNvSpPr txBox="1"/>
          <p:nvPr/>
        </p:nvSpPr>
        <p:spPr>
          <a:xfrm>
            <a:off x="800445" y="1163811"/>
            <a:ext cx="3295694" cy="507831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defRPr>
                <a:solidFill>
                  <a:srgbClr val="374151"/>
                </a:solidFill>
                <a:latin typeface="Söhne"/>
                <a:ea typeface="Söhne"/>
                <a:cs typeface="Söhne"/>
                <a:sym typeface="Söhne"/>
              </a:defRPr>
            </a:pPr>
            <a:r>
              <a:rPr dirty="0">
                <a:solidFill>
                  <a:schemeClr val="tx1"/>
                </a:solidFill>
                <a:latin typeface="Avenir Next LT Pro" panose="020B0504020202020204" pitchFamily="34" charset="0"/>
              </a:rPr>
              <a:t>Based on the selected sketch, </a:t>
            </a:r>
            <a:r>
              <a:rPr lang="en-IN" dirty="0">
                <a:solidFill>
                  <a:schemeClr val="tx1"/>
                </a:solidFill>
                <a:latin typeface="Avenir Next LT Pro" panose="020B0504020202020204" pitchFamily="34" charset="0"/>
              </a:rPr>
              <a:t>I</a:t>
            </a:r>
            <a:r>
              <a:rPr dirty="0">
                <a:solidFill>
                  <a:schemeClr val="tx1"/>
                </a:solidFill>
                <a:latin typeface="Avenir Next LT Pro" panose="020B0504020202020204" pitchFamily="34" charset="0"/>
              </a:rPr>
              <a:t> have created a wireframe that includes all the features listed in the finalized sketch. </a:t>
            </a:r>
          </a:p>
          <a:p>
            <a:pPr>
              <a:defRPr>
                <a:solidFill>
                  <a:srgbClr val="374151"/>
                </a:solidFill>
                <a:latin typeface="Söhne"/>
                <a:ea typeface="Söhne"/>
                <a:cs typeface="Söhne"/>
                <a:sym typeface="Söhne"/>
              </a:defRPr>
            </a:pPr>
            <a:endParaRPr dirty="0">
              <a:solidFill>
                <a:schemeClr val="tx1"/>
              </a:solidFill>
              <a:latin typeface="Avenir Next LT Pro" panose="020B0504020202020204" pitchFamily="34" charset="0"/>
            </a:endParaRPr>
          </a:p>
          <a:p>
            <a:pPr marL="285750" indent="-285750">
              <a:buFont typeface="Wingdings" panose="05000000000000000000" pitchFamily="2" charset="2"/>
              <a:buChar char="q"/>
              <a:defRPr>
                <a:solidFill>
                  <a:srgbClr val="374151"/>
                </a:solidFill>
                <a:latin typeface="Söhne"/>
                <a:ea typeface="Söhne"/>
                <a:cs typeface="Söhne"/>
                <a:sym typeface="Söhne"/>
              </a:defRPr>
            </a:pPr>
            <a:r>
              <a:rPr lang="en-IN" dirty="0">
                <a:solidFill>
                  <a:schemeClr val="tx1"/>
                </a:solidFill>
                <a:latin typeface="Avenir Next LT Pro" panose="020B0504020202020204" pitchFamily="34" charset="0"/>
              </a:rPr>
              <a:t>I</a:t>
            </a:r>
            <a:r>
              <a:rPr dirty="0">
                <a:solidFill>
                  <a:schemeClr val="tx1"/>
                </a:solidFill>
                <a:latin typeface="Avenir Next LT Pro" panose="020B0504020202020204" pitchFamily="34" charset="0"/>
              </a:rPr>
              <a:t> have</a:t>
            </a:r>
            <a:r>
              <a:rPr lang="en-IN" dirty="0">
                <a:solidFill>
                  <a:schemeClr val="tx1"/>
                </a:solidFill>
                <a:latin typeface="Avenir Next LT Pro" panose="020B0504020202020204" pitchFamily="34" charset="0"/>
              </a:rPr>
              <a:t> included a Filter button based upon our preferences we can select our roommate.</a:t>
            </a:r>
            <a:endParaRPr dirty="0">
              <a:solidFill>
                <a:schemeClr val="tx1"/>
              </a:solidFill>
              <a:latin typeface="Avenir Next LT Pro" panose="020B0504020202020204" pitchFamily="34" charset="0"/>
            </a:endParaRPr>
          </a:p>
          <a:p>
            <a:pPr marL="285750" indent="-285750">
              <a:buFont typeface="Wingdings" panose="05000000000000000000" pitchFamily="2" charset="2"/>
              <a:buChar char="q"/>
              <a:defRPr>
                <a:solidFill>
                  <a:srgbClr val="374151"/>
                </a:solidFill>
                <a:latin typeface="Söhne"/>
                <a:ea typeface="Söhne"/>
                <a:cs typeface="Söhne"/>
                <a:sym typeface="Söhne"/>
              </a:defRPr>
            </a:pPr>
            <a:endParaRPr dirty="0">
              <a:solidFill>
                <a:schemeClr val="tx1"/>
              </a:solidFill>
              <a:latin typeface="Avenir Next LT Pro" panose="020B0504020202020204" pitchFamily="34" charset="0"/>
            </a:endParaRPr>
          </a:p>
          <a:p>
            <a:pPr marL="285750" indent="-285750">
              <a:buFont typeface="Wingdings" panose="05000000000000000000" pitchFamily="2" charset="2"/>
              <a:buChar char="q"/>
              <a:defRPr>
                <a:solidFill>
                  <a:srgbClr val="374151"/>
                </a:solidFill>
                <a:latin typeface="Söhne"/>
                <a:ea typeface="Söhne"/>
                <a:cs typeface="Söhne"/>
                <a:sym typeface="Söhne"/>
              </a:defRPr>
            </a:pPr>
            <a:r>
              <a:rPr lang="en-IN" dirty="0">
                <a:solidFill>
                  <a:schemeClr val="tx1"/>
                </a:solidFill>
                <a:latin typeface="Avenir Next LT Pro" panose="020B0504020202020204" pitchFamily="34" charset="0"/>
              </a:rPr>
              <a:t>User profile will be validate based upon the details user provided</a:t>
            </a:r>
            <a:r>
              <a:rPr dirty="0">
                <a:solidFill>
                  <a:schemeClr val="tx1"/>
                </a:solidFill>
                <a:latin typeface="Avenir Next LT Pro" panose="020B0504020202020204" pitchFamily="34" charset="0"/>
              </a:rPr>
              <a:t>.</a:t>
            </a:r>
            <a:endParaRPr lang="en-IN" dirty="0">
              <a:solidFill>
                <a:schemeClr val="tx1"/>
              </a:solidFill>
              <a:latin typeface="Avenir Next LT Pro" panose="020B0504020202020204" pitchFamily="34" charset="0"/>
            </a:endParaRPr>
          </a:p>
          <a:p>
            <a:pPr marL="285750" indent="-285750">
              <a:buFont typeface="Wingdings" panose="05000000000000000000" pitchFamily="2" charset="2"/>
              <a:buChar char="q"/>
              <a:defRPr>
                <a:solidFill>
                  <a:srgbClr val="374151"/>
                </a:solidFill>
                <a:latin typeface="Söhne"/>
                <a:ea typeface="Söhne"/>
                <a:cs typeface="Söhne"/>
                <a:sym typeface="Söhne"/>
              </a:defRPr>
            </a:pPr>
            <a:endParaRPr lang="en-IN" dirty="0">
              <a:solidFill>
                <a:schemeClr val="tx1"/>
              </a:solidFill>
              <a:latin typeface="Avenir Next LT Pro" panose="020B0504020202020204" pitchFamily="34" charset="0"/>
            </a:endParaRPr>
          </a:p>
          <a:p>
            <a:pPr marL="285750" indent="-285750">
              <a:buFont typeface="Wingdings" panose="05000000000000000000" pitchFamily="2" charset="2"/>
              <a:buChar char="q"/>
              <a:defRPr>
                <a:solidFill>
                  <a:srgbClr val="374151"/>
                </a:solidFill>
                <a:latin typeface="Söhne"/>
                <a:ea typeface="Söhne"/>
                <a:cs typeface="Söhne"/>
                <a:sym typeface="Söhne"/>
              </a:defRPr>
            </a:pPr>
            <a:r>
              <a:rPr lang="en-IN" dirty="0">
                <a:solidFill>
                  <a:schemeClr val="tx1"/>
                </a:solidFill>
                <a:latin typeface="Avenir Next LT Pro" panose="020B0504020202020204" pitchFamily="34" charset="0"/>
              </a:rPr>
              <a:t>If you like the room and  roommate Interest means you can chat with users directly.</a:t>
            </a:r>
            <a:endParaRPr dirty="0">
              <a:solidFill>
                <a:schemeClr val="tx1"/>
              </a:solidFill>
              <a:latin typeface="Avenir Next LT Pro" panose="020B0504020202020204" pitchFamily="34" charset="0"/>
            </a:endParaRPr>
          </a:p>
        </p:txBody>
      </p:sp>
      <p:pic>
        <p:nvPicPr>
          <p:cNvPr id="3" name="Picture 2">
            <a:extLst>
              <a:ext uri="{FF2B5EF4-FFF2-40B4-BE49-F238E27FC236}">
                <a16:creationId xmlns:a16="http://schemas.microsoft.com/office/drawing/2014/main" id="{48DFAFF8-2ECD-5442-DDA7-053EF3CC1D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40175" y="1183600"/>
            <a:ext cx="7911375" cy="5355312"/>
          </a:xfrm>
          <a:prstGeom prst="rect">
            <a:avLst/>
          </a:prstGeom>
        </p:spPr>
      </p:pic>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 name="Slide Number Placeholder 8"/>
          <p:cNvSpPr txBox="1">
            <a:spLocks noGrp="1"/>
          </p:cNvSpPr>
          <p:nvPr>
            <p:ph type="sldNum" sz="quarter" idx="2"/>
          </p:nvPr>
        </p:nvSpPr>
        <p:spPr>
          <a:xfrm>
            <a:off x="11080144" y="6404292"/>
            <a:ext cx="273657" cy="26924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14</a:t>
            </a:fld>
            <a:endParaRPr/>
          </a:p>
        </p:txBody>
      </p:sp>
      <p:sp>
        <p:nvSpPr>
          <p:cNvPr id="274" name="Title 1"/>
          <p:cNvSpPr txBox="1"/>
          <p:nvPr/>
        </p:nvSpPr>
        <p:spPr>
          <a:xfrm>
            <a:off x="800446" y="360470"/>
            <a:ext cx="10424161" cy="58655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normAutofit/>
          </a:bodyPr>
          <a:lstStyle>
            <a:lvl1pPr defTabSz="850391">
              <a:lnSpc>
                <a:spcPct val="72000"/>
              </a:lnSpc>
              <a:defRPr sz="3627">
                <a:latin typeface="Tw Cen MT"/>
                <a:ea typeface="Tw Cen MT"/>
                <a:cs typeface="Tw Cen MT"/>
                <a:sym typeface="Tw Cen MT"/>
              </a:defRPr>
            </a:lvl1pPr>
          </a:lstStyle>
          <a:p>
            <a:r>
              <a:t>Customer Feedback</a:t>
            </a:r>
          </a:p>
        </p:txBody>
      </p:sp>
      <p:sp>
        <p:nvSpPr>
          <p:cNvPr id="275" name="TextBox 17"/>
          <p:cNvSpPr txBox="1"/>
          <p:nvPr/>
        </p:nvSpPr>
        <p:spPr>
          <a:xfrm>
            <a:off x="483131" y="947020"/>
            <a:ext cx="11058789" cy="610167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spcBef>
                <a:spcPts val="600"/>
              </a:spcBef>
              <a:spcAft>
                <a:spcPts val="600"/>
              </a:spcAft>
              <a:defRPr b="1">
                <a:latin typeface="Söhne"/>
                <a:ea typeface="Söhne"/>
                <a:cs typeface="Söhne"/>
                <a:sym typeface="Söhne"/>
              </a:defRPr>
            </a:pPr>
            <a:r>
              <a:rPr dirty="0">
                <a:solidFill>
                  <a:schemeClr val="tx1"/>
                </a:solidFill>
                <a:latin typeface="Avenir Next LT Pro" panose="020B0504020202020204" pitchFamily="34" charset="0"/>
              </a:rPr>
              <a:t>Customer 1:</a:t>
            </a:r>
          </a:p>
          <a:p>
            <a:pPr marL="285750">
              <a:lnSpc>
                <a:spcPts val="3000"/>
              </a:lnSpc>
              <a:spcBef>
                <a:spcPts val="600"/>
              </a:spcBef>
              <a:spcAft>
                <a:spcPts val="600"/>
              </a:spcAft>
              <a:buFont typeface="Wingdings" panose="05000000000000000000" pitchFamily="2" charset="2"/>
              <a:buChar char="ü"/>
              <a:defRPr>
                <a:latin typeface="Söhne"/>
                <a:ea typeface="Söhne"/>
                <a:cs typeface="Söhne"/>
                <a:sym typeface="Söhne"/>
              </a:defRPr>
            </a:pPr>
            <a:r>
              <a:rPr lang="en-US" dirty="0">
                <a:solidFill>
                  <a:schemeClr val="tx1"/>
                </a:solidFill>
                <a:latin typeface="Avenir Next LT Pro" panose="020B0504020202020204" pitchFamily="34" charset="0"/>
              </a:rPr>
              <a:t>The app concept overall looks good. But I have doubt how d</a:t>
            </a:r>
            <a:r>
              <a:rPr lang="en-US" dirty="0"/>
              <a:t>oes the app offer any safety tips for meeting potential roommates in person?</a:t>
            </a:r>
            <a:endParaRPr dirty="0">
              <a:solidFill>
                <a:schemeClr val="tx1"/>
              </a:solidFill>
              <a:latin typeface="Avenir Next LT Pro" panose="020B0504020202020204" pitchFamily="34" charset="0"/>
            </a:endParaRPr>
          </a:p>
          <a:p>
            <a:pPr>
              <a:spcBef>
                <a:spcPts val="600"/>
              </a:spcBef>
              <a:spcAft>
                <a:spcPts val="600"/>
              </a:spcAft>
              <a:defRPr b="1">
                <a:latin typeface="Söhne"/>
                <a:ea typeface="Söhne"/>
                <a:cs typeface="Söhne"/>
                <a:sym typeface="Söhne"/>
              </a:defRPr>
            </a:pPr>
            <a:r>
              <a:rPr dirty="0">
                <a:solidFill>
                  <a:schemeClr val="tx1"/>
                </a:solidFill>
                <a:latin typeface="Avenir Next LT Pro" panose="020B0504020202020204" pitchFamily="34" charset="0"/>
              </a:rPr>
              <a:t>Customer 2:</a:t>
            </a:r>
          </a:p>
          <a:p>
            <a:pPr marL="285750" indent="-285750">
              <a:lnSpc>
                <a:spcPts val="3000"/>
              </a:lnSpc>
              <a:spcBef>
                <a:spcPts val="600"/>
              </a:spcBef>
              <a:spcAft>
                <a:spcPts val="600"/>
              </a:spcAft>
              <a:buFont typeface="Wingdings" panose="05000000000000000000" pitchFamily="2" charset="2"/>
              <a:buChar char="ü"/>
              <a:defRPr>
                <a:latin typeface="Söhne"/>
                <a:ea typeface="Söhne"/>
                <a:cs typeface="Söhne"/>
                <a:sym typeface="Söhne"/>
              </a:defRPr>
            </a:pPr>
            <a:r>
              <a:rPr lang="en-US" b="1" dirty="0"/>
              <a:t>How does </a:t>
            </a:r>
            <a:r>
              <a:rPr lang="en-US" b="1" dirty="0" err="1"/>
              <a:t>RoomieMatch</a:t>
            </a:r>
            <a:r>
              <a:rPr lang="en-US" b="1" dirty="0"/>
              <a:t> handle situations where roommates have conflicts after moving in?</a:t>
            </a:r>
            <a:r>
              <a:rPr lang="en-US" dirty="0"/>
              <a:t> (Wants to know there's some recourse if issues arise)</a:t>
            </a:r>
            <a:endParaRPr lang="en-US" dirty="0">
              <a:solidFill>
                <a:schemeClr val="tx1"/>
              </a:solidFill>
              <a:latin typeface="Avenir Next LT Pro" panose="020B0504020202020204" pitchFamily="34" charset="0"/>
            </a:endParaRPr>
          </a:p>
          <a:p>
            <a:pPr>
              <a:spcBef>
                <a:spcPts val="600"/>
              </a:spcBef>
              <a:spcAft>
                <a:spcPts val="600"/>
              </a:spcAft>
              <a:defRPr b="1">
                <a:latin typeface="Söhne"/>
                <a:ea typeface="Söhne"/>
                <a:cs typeface="Söhne"/>
                <a:sym typeface="Söhne"/>
              </a:defRPr>
            </a:pPr>
            <a:r>
              <a:rPr lang="en-US" dirty="0">
                <a:solidFill>
                  <a:schemeClr val="tx1"/>
                </a:solidFill>
                <a:latin typeface="Avenir Next LT Pro" panose="020B0504020202020204" pitchFamily="34" charset="0"/>
              </a:rPr>
              <a:t>Customer 3:</a:t>
            </a:r>
          </a:p>
          <a:p>
            <a:pPr marL="285750" indent="-285750">
              <a:lnSpc>
                <a:spcPts val="2500"/>
              </a:lnSpc>
              <a:spcBef>
                <a:spcPts val="600"/>
              </a:spcBef>
              <a:spcAft>
                <a:spcPts val="600"/>
              </a:spcAft>
              <a:buFont typeface="Wingdings" panose="05000000000000000000" pitchFamily="2" charset="2"/>
              <a:buChar char="ü"/>
              <a:defRPr>
                <a:latin typeface="Söhne"/>
                <a:ea typeface="Söhne"/>
                <a:cs typeface="Söhne"/>
                <a:sym typeface="Söhne"/>
              </a:defRPr>
            </a:pPr>
            <a:r>
              <a:rPr lang="en-US" dirty="0"/>
              <a:t>How does </a:t>
            </a:r>
            <a:r>
              <a:rPr lang="en-US" dirty="0" err="1"/>
              <a:t>RoomieMatch</a:t>
            </a:r>
            <a:r>
              <a:rPr lang="en-US" dirty="0"/>
              <a:t> handle inappropriate behavior or harassment within the app?</a:t>
            </a:r>
          </a:p>
          <a:p>
            <a:pPr>
              <a:spcBef>
                <a:spcPts val="600"/>
              </a:spcBef>
              <a:spcAft>
                <a:spcPts val="600"/>
              </a:spcAft>
              <a:defRPr b="1">
                <a:latin typeface="Söhne"/>
                <a:ea typeface="Söhne"/>
                <a:cs typeface="Söhne"/>
                <a:sym typeface="Söhne"/>
              </a:defRPr>
            </a:pPr>
            <a:r>
              <a:rPr lang="en-US" dirty="0">
                <a:solidFill>
                  <a:schemeClr val="tx1"/>
                </a:solidFill>
                <a:latin typeface="Avenir Next LT Pro" panose="020B0504020202020204" pitchFamily="34" charset="0"/>
              </a:rPr>
              <a:t>Customer 4:</a:t>
            </a:r>
          </a:p>
          <a:p>
            <a:pPr marL="285750" indent="-285750">
              <a:lnSpc>
                <a:spcPts val="2500"/>
              </a:lnSpc>
              <a:spcBef>
                <a:spcPts val="600"/>
              </a:spcBef>
              <a:spcAft>
                <a:spcPts val="600"/>
              </a:spcAft>
              <a:buFont typeface="Wingdings" panose="05000000000000000000" pitchFamily="2" charset="2"/>
              <a:buChar char="ü"/>
              <a:defRPr>
                <a:latin typeface="Söhne"/>
                <a:ea typeface="Söhne"/>
                <a:cs typeface="Söhne"/>
                <a:sym typeface="Söhne"/>
              </a:defRPr>
            </a:pPr>
            <a:r>
              <a:rPr lang="en-US" dirty="0"/>
              <a:t>Can users leave reviews or ratings for past roommates? So that they will get to now more and detailed about the roommate.</a:t>
            </a:r>
          </a:p>
          <a:p>
            <a:pPr>
              <a:spcBef>
                <a:spcPts val="600"/>
              </a:spcBef>
              <a:spcAft>
                <a:spcPts val="600"/>
              </a:spcAft>
              <a:defRPr b="1">
                <a:latin typeface="Söhne"/>
                <a:ea typeface="Söhne"/>
                <a:cs typeface="Söhne"/>
                <a:sym typeface="Söhne"/>
              </a:defRPr>
            </a:pPr>
            <a:r>
              <a:rPr lang="en-US" dirty="0">
                <a:solidFill>
                  <a:schemeClr val="tx1"/>
                </a:solidFill>
                <a:latin typeface="Avenir Next LT Pro" panose="020B0504020202020204" pitchFamily="34" charset="0"/>
              </a:rPr>
              <a:t>Customer 5:</a:t>
            </a:r>
          </a:p>
          <a:p>
            <a:pPr marL="285750" indent="-285750">
              <a:lnSpc>
                <a:spcPts val="3000"/>
              </a:lnSpc>
              <a:spcBef>
                <a:spcPts val="600"/>
              </a:spcBef>
              <a:spcAft>
                <a:spcPts val="600"/>
              </a:spcAft>
              <a:buFont typeface="Wingdings" panose="05000000000000000000" pitchFamily="2" charset="2"/>
              <a:buChar char="ü"/>
              <a:defRPr>
                <a:latin typeface="Söhne"/>
                <a:ea typeface="Söhne"/>
                <a:cs typeface="Söhne"/>
                <a:sym typeface="Söhne"/>
              </a:defRPr>
            </a:pPr>
            <a:r>
              <a:rPr lang="en-US" dirty="0"/>
              <a:t>Is there a way to block or remove someone from contacting me if I feel uncomfortable</a:t>
            </a:r>
            <a:r>
              <a:rPr lang="en-US" dirty="0">
                <a:solidFill>
                  <a:schemeClr val="tx1"/>
                </a:solidFill>
                <a:latin typeface="Avenir Next LT Pro" panose="020B0504020202020204" pitchFamily="34" charset="0"/>
              </a:rPr>
              <a:t>?</a:t>
            </a:r>
          </a:p>
          <a:p>
            <a:pPr>
              <a:defRPr>
                <a:latin typeface="Söhne"/>
                <a:ea typeface="Söhne"/>
                <a:cs typeface="Söhne"/>
                <a:sym typeface="Söhne"/>
              </a:defRPr>
            </a:pPr>
            <a:endParaRPr dirty="0">
              <a:solidFill>
                <a:schemeClr val="tx1"/>
              </a:solidFill>
              <a:latin typeface="Avenir Next LT Pro" panose="020B0504020202020204" pitchFamily="34" charset="0"/>
            </a:endParaRP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 name="Slide Number Placeholder 8"/>
          <p:cNvSpPr txBox="1">
            <a:spLocks noGrp="1"/>
          </p:cNvSpPr>
          <p:nvPr>
            <p:ph type="sldNum" sz="quarter" idx="2"/>
          </p:nvPr>
        </p:nvSpPr>
        <p:spPr>
          <a:xfrm>
            <a:off x="11080144" y="6404292"/>
            <a:ext cx="273657" cy="26924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15</a:t>
            </a:fld>
            <a:endParaRPr/>
          </a:p>
        </p:txBody>
      </p:sp>
      <p:sp>
        <p:nvSpPr>
          <p:cNvPr id="282" name="Title 1"/>
          <p:cNvSpPr txBox="1"/>
          <p:nvPr/>
        </p:nvSpPr>
        <p:spPr>
          <a:xfrm>
            <a:off x="792811" y="368795"/>
            <a:ext cx="10424161" cy="58655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normAutofit/>
          </a:bodyPr>
          <a:lstStyle>
            <a:lvl1pPr defTabSz="850391">
              <a:lnSpc>
                <a:spcPct val="72000"/>
              </a:lnSpc>
              <a:defRPr sz="3627">
                <a:latin typeface="Tw Cen MT"/>
                <a:ea typeface="Tw Cen MT"/>
                <a:cs typeface="Tw Cen MT"/>
                <a:sym typeface="Tw Cen MT"/>
              </a:defRPr>
            </a:lvl1pPr>
          </a:lstStyle>
          <a:p>
            <a:r>
              <a:rPr dirty="0"/>
              <a:t>Customer Questions and Solution</a:t>
            </a:r>
          </a:p>
        </p:txBody>
      </p:sp>
      <p:sp>
        <p:nvSpPr>
          <p:cNvPr id="283" name="TextBox 17"/>
          <p:cNvSpPr txBox="1"/>
          <p:nvPr/>
        </p:nvSpPr>
        <p:spPr>
          <a:xfrm>
            <a:off x="401934" y="1089164"/>
            <a:ext cx="11279993" cy="58798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nSpc>
                <a:spcPts val="2300"/>
              </a:lnSpc>
              <a:defRPr>
                <a:latin typeface="Söhne"/>
                <a:ea typeface="Söhne"/>
                <a:cs typeface="Söhne"/>
                <a:sym typeface="Söhne"/>
              </a:defRPr>
            </a:pPr>
            <a:r>
              <a:rPr dirty="0">
                <a:latin typeface="Avenir Next LT Pro" panose="020B0504020202020204" pitchFamily="34" charset="0"/>
              </a:rPr>
              <a:t>Based on the wireframe presentation, we received feedback from our potential customers on specific aspects of the app. Here are the questions raised and the proposed solutions:</a:t>
            </a:r>
          </a:p>
          <a:p>
            <a:pPr>
              <a:lnSpc>
                <a:spcPts val="2300"/>
              </a:lnSpc>
              <a:buSzPct val="100000"/>
              <a:buAutoNum type="arabicPeriod"/>
              <a:defRPr b="1">
                <a:latin typeface="Söhne"/>
                <a:ea typeface="Söhne"/>
                <a:cs typeface="Söhne"/>
                <a:sym typeface="Söhne"/>
              </a:defRPr>
            </a:pPr>
            <a:endParaRPr dirty="0">
              <a:latin typeface="Avenir Next LT Pro" panose="020B0504020202020204" pitchFamily="34" charset="0"/>
            </a:endParaRPr>
          </a:p>
          <a:p>
            <a:pPr>
              <a:lnSpc>
                <a:spcPts val="2300"/>
              </a:lnSpc>
              <a:buSzPct val="100000"/>
              <a:defRPr b="1">
                <a:latin typeface="Söhne"/>
                <a:ea typeface="Söhne"/>
                <a:cs typeface="Söhne"/>
                <a:sym typeface="Söhne"/>
              </a:defRPr>
            </a:pPr>
            <a:r>
              <a:rPr lang="en-IN" dirty="0">
                <a:solidFill>
                  <a:schemeClr val="tx1"/>
                </a:solidFill>
                <a:latin typeface="Avenir Next LT Pro" panose="020B0504020202020204" pitchFamily="34" charset="0"/>
              </a:rPr>
              <a:t>1.</a:t>
            </a:r>
            <a:r>
              <a:rPr lang="en-US" dirty="0">
                <a:solidFill>
                  <a:schemeClr val="tx1"/>
                </a:solidFill>
                <a:latin typeface="Avenir Next LT Pro" panose="020B0504020202020204" pitchFamily="34" charset="0"/>
              </a:rPr>
              <a:t> D</a:t>
            </a:r>
            <a:r>
              <a:rPr lang="en-US" dirty="0"/>
              <a:t>oes the app offer any safety tips for meeting potential roommates in person?</a:t>
            </a:r>
            <a:endParaRPr lang="en-US" dirty="0">
              <a:solidFill>
                <a:schemeClr val="tx1"/>
              </a:solidFill>
              <a:latin typeface="Avenir Next LT Pro" panose="020B0504020202020204" pitchFamily="34" charset="0"/>
            </a:endParaRPr>
          </a:p>
          <a:p>
            <a:pPr>
              <a:lnSpc>
                <a:spcPts val="2300"/>
              </a:lnSpc>
              <a:buSzPct val="100000"/>
              <a:defRPr b="1">
                <a:latin typeface="Söhne"/>
                <a:ea typeface="Söhne"/>
                <a:cs typeface="Söhne"/>
                <a:sym typeface="Söhne"/>
              </a:defRPr>
            </a:pPr>
            <a:endParaRPr lang="en-IN" b="0" dirty="0">
              <a:latin typeface="Avenir Next LT Pro" panose="020B0504020202020204" pitchFamily="34" charset="0"/>
            </a:endParaRPr>
          </a:p>
          <a:p>
            <a:pPr>
              <a:lnSpc>
                <a:spcPts val="2300"/>
              </a:lnSpc>
              <a:buSzPct val="100000"/>
              <a:defRPr b="1">
                <a:latin typeface="Söhne"/>
                <a:ea typeface="Söhne"/>
                <a:cs typeface="Söhne"/>
                <a:sym typeface="Söhne"/>
              </a:defRPr>
            </a:pPr>
            <a:r>
              <a:rPr lang="en-IN" dirty="0">
                <a:latin typeface="Avenir Next LT Pro" panose="020B0504020202020204" pitchFamily="34" charset="0"/>
              </a:rPr>
              <a:t>Answer:</a:t>
            </a:r>
          </a:p>
          <a:p>
            <a:pPr>
              <a:lnSpc>
                <a:spcPct val="150000"/>
              </a:lnSpc>
            </a:pPr>
            <a:r>
              <a:rPr lang="en-IN" b="0" dirty="0">
                <a:latin typeface="Avenir Next LT Pro" panose="020B0504020202020204" pitchFamily="34" charset="0"/>
              </a:rPr>
              <a:t>                       </a:t>
            </a:r>
            <a:r>
              <a:rPr lang="en-US" b="1" dirty="0"/>
              <a:t>Here are some specific safety tips that we can include in the app</a:t>
            </a:r>
          </a:p>
          <a:p>
            <a:pPr>
              <a:lnSpc>
                <a:spcPct val="150000"/>
              </a:lnSpc>
            </a:pPr>
            <a:r>
              <a:rPr lang="en-US" b="1" dirty="0"/>
              <a:t>.Meet in a public place:</a:t>
            </a:r>
            <a:r>
              <a:rPr lang="en-US" dirty="0"/>
              <a:t> Advise users to suggest well-lit and populated locations for initial meetings, like cafes, libraries, or parks.</a:t>
            </a:r>
          </a:p>
          <a:p>
            <a:pPr>
              <a:lnSpc>
                <a:spcPct val="150000"/>
              </a:lnSpc>
              <a:buFont typeface="Arial" panose="020B0604020202020204" pitchFamily="34" charset="0"/>
              <a:buChar char="•"/>
            </a:pPr>
            <a:r>
              <a:rPr lang="en-US" b="1" dirty="0"/>
              <a:t>Bring a friend or let someone know:</a:t>
            </a:r>
            <a:r>
              <a:rPr lang="en-US" dirty="0"/>
              <a:t> Encourage users to inform a friend or family member about the meeting details (location, time, roommate's name).</a:t>
            </a:r>
          </a:p>
          <a:p>
            <a:pPr>
              <a:lnSpc>
                <a:spcPct val="150000"/>
              </a:lnSpc>
              <a:buFont typeface="Arial" panose="020B0604020202020204" pitchFamily="34" charset="0"/>
              <a:buChar char="•"/>
            </a:pPr>
            <a:r>
              <a:rPr lang="en-US" b="1" dirty="0"/>
              <a:t>Avoid sharing personal information:</a:t>
            </a:r>
            <a:r>
              <a:rPr lang="en-US" dirty="0"/>
              <a:t> Discourage users from sharing their home address or other sensitive details until they feel comfortable with the potential roommate.</a:t>
            </a:r>
          </a:p>
          <a:p>
            <a:pPr>
              <a:lnSpc>
                <a:spcPct val="150000"/>
              </a:lnSpc>
              <a:buFont typeface="Arial" panose="020B0604020202020204" pitchFamily="34" charset="0"/>
              <a:buChar char="•"/>
            </a:pPr>
            <a:r>
              <a:rPr lang="en-US" b="1" dirty="0"/>
              <a:t>Consider video calls before meeting:</a:t>
            </a:r>
            <a:r>
              <a:rPr lang="en-US" dirty="0"/>
              <a:t> Suggest video calls within the app as a way to get a better sense of the person before meeting in person.</a:t>
            </a:r>
          </a:p>
          <a:p>
            <a:pPr>
              <a:lnSpc>
                <a:spcPts val="2300"/>
              </a:lnSpc>
              <a:buSzPct val="100000"/>
              <a:defRPr b="1">
                <a:latin typeface="Söhne"/>
                <a:ea typeface="Söhne"/>
                <a:cs typeface="Söhne"/>
                <a:sym typeface="Söhne"/>
              </a:defRPr>
            </a:pPr>
            <a:endParaRPr b="0" dirty="0">
              <a:latin typeface="Avenir Next LT Pro" panose="020B0504020202020204" pitchFamily="34" charset="0"/>
            </a:endParaRP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 name="Slide Number Placeholder 8"/>
          <p:cNvSpPr txBox="1">
            <a:spLocks noGrp="1"/>
          </p:cNvSpPr>
          <p:nvPr>
            <p:ph type="sldNum" sz="quarter" idx="2"/>
          </p:nvPr>
        </p:nvSpPr>
        <p:spPr>
          <a:xfrm>
            <a:off x="11080144" y="6404292"/>
            <a:ext cx="273657" cy="26924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16</a:t>
            </a:fld>
            <a:endParaRPr/>
          </a:p>
        </p:txBody>
      </p:sp>
      <p:sp>
        <p:nvSpPr>
          <p:cNvPr id="282" name="Title 1"/>
          <p:cNvSpPr txBox="1"/>
          <p:nvPr/>
        </p:nvSpPr>
        <p:spPr>
          <a:xfrm>
            <a:off x="792811" y="368795"/>
            <a:ext cx="10424161" cy="58655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normAutofit/>
          </a:bodyPr>
          <a:lstStyle>
            <a:lvl1pPr defTabSz="850391">
              <a:lnSpc>
                <a:spcPct val="72000"/>
              </a:lnSpc>
              <a:defRPr sz="3627">
                <a:latin typeface="Tw Cen MT"/>
                <a:ea typeface="Tw Cen MT"/>
                <a:cs typeface="Tw Cen MT"/>
                <a:sym typeface="Tw Cen MT"/>
              </a:defRPr>
            </a:lvl1pPr>
          </a:lstStyle>
          <a:p>
            <a:r>
              <a:rPr dirty="0"/>
              <a:t>Customer Questions and Solution</a:t>
            </a:r>
          </a:p>
        </p:txBody>
      </p:sp>
      <p:sp>
        <p:nvSpPr>
          <p:cNvPr id="283" name="TextBox 17"/>
          <p:cNvSpPr txBox="1"/>
          <p:nvPr/>
        </p:nvSpPr>
        <p:spPr>
          <a:xfrm>
            <a:off x="401934" y="1089164"/>
            <a:ext cx="11279993" cy="37067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nSpc>
                <a:spcPts val="2300"/>
              </a:lnSpc>
              <a:buSzPct val="100000"/>
              <a:defRPr b="1">
                <a:latin typeface="Söhne"/>
                <a:ea typeface="Söhne"/>
                <a:cs typeface="Söhne"/>
                <a:sym typeface="Söhne"/>
              </a:defRPr>
            </a:pPr>
            <a:endParaRPr b="0" dirty="0">
              <a:latin typeface="Avenir Next LT Pro" panose="020B0504020202020204" pitchFamily="34" charset="0"/>
            </a:endParaRPr>
          </a:p>
        </p:txBody>
      </p:sp>
      <p:sp>
        <p:nvSpPr>
          <p:cNvPr id="3" name="TextBox 2">
            <a:extLst>
              <a:ext uri="{FF2B5EF4-FFF2-40B4-BE49-F238E27FC236}">
                <a16:creationId xmlns:a16="http://schemas.microsoft.com/office/drawing/2014/main" id="{011D216C-B30F-79C1-632A-E7A3B03DC0AA}"/>
              </a:ext>
            </a:extLst>
          </p:cNvPr>
          <p:cNvSpPr txBox="1"/>
          <p:nvPr/>
        </p:nvSpPr>
        <p:spPr>
          <a:xfrm>
            <a:off x="401935" y="1089164"/>
            <a:ext cx="11575700" cy="522393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nSpc>
                <a:spcPts val="3000"/>
              </a:lnSpc>
              <a:spcBef>
                <a:spcPts val="600"/>
              </a:spcBef>
              <a:spcAft>
                <a:spcPts val="600"/>
              </a:spcAft>
              <a:defRPr>
                <a:latin typeface="Söhne"/>
                <a:ea typeface="Söhne"/>
                <a:cs typeface="Söhne"/>
                <a:sym typeface="Söhne"/>
              </a:defRPr>
            </a:pPr>
            <a:r>
              <a:rPr lang="en-US" b="1" dirty="0"/>
              <a:t>2.How does </a:t>
            </a:r>
            <a:r>
              <a:rPr lang="en-US" b="1" dirty="0" err="1"/>
              <a:t>RoomieMatch</a:t>
            </a:r>
            <a:r>
              <a:rPr lang="en-US" b="1" dirty="0"/>
              <a:t> handle situations where roommates have conflicts after moving in?</a:t>
            </a:r>
            <a:r>
              <a:rPr lang="en-US" dirty="0"/>
              <a:t> (Wants to know there's some recourse if issues arise)</a:t>
            </a:r>
          </a:p>
          <a:p>
            <a:pPr>
              <a:lnSpc>
                <a:spcPts val="3000"/>
              </a:lnSpc>
              <a:spcBef>
                <a:spcPts val="600"/>
              </a:spcBef>
              <a:spcAft>
                <a:spcPts val="600"/>
              </a:spcAft>
              <a:defRPr>
                <a:latin typeface="Söhne"/>
                <a:ea typeface="Söhne"/>
                <a:cs typeface="Söhne"/>
                <a:sym typeface="Söhne"/>
              </a:defRPr>
            </a:pPr>
            <a:r>
              <a:rPr lang="en-US" b="1" dirty="0">
                <a:solidFill>
                  <a:schemeClr val="tx1"/>
                </a:solidFill>
                <a:latin typeface="Avenir Next LT Pro" panose="020B0504020202020204" pitchFamily="34" charset="0"/>
              </a:rPr>
              <a:t>Answer:</a:t>
            </a:r>
          </a:p>
          <a:p>
            <a:pPr marL="285750" indent="-285750">
              <a:buFont typeface="Arial" panose="020B0604020202020204" pitchFamily="34" charset="0"/>
              <a:buChar char="•"/>
            </a:pPr>
            <a:r>
              <a:rPr lang="en-US" dirty="0">
                <a:solidFill>
                  <a:schemeClr val="tx1"/>
                </a:solidFill>
                <a:latin typeface="Avenir Next LT Pro" panose="020B0504020202020204" pitchFamily="34" charset="0"/>
              </a:rPr>
              <a:t>P</a:t>
            </a:r>
            <a:r>
              <a:rPr lang="en-US" dirty="0"/>
              <a:t>rovide a dedicated section within the app with resources for conflict resolution.</a:t>
            </a:r>
          </a:p>
          <a:p>
            <a:pPr>
              <a:buFont typeface="Arial" panose="020B0604020202020204" pitchFamily="34" charset="0"/>
              <a:buChar char="•"/>
            </a:pPr>
            <a:r>
              <a:rPr lang="en-US" dirty="0"/>
              <a:t>    Offer templates for creating roommate agreements outlining expectations and responsibilities.</a:t>
            </a:r>
          </a:p>
          <a:p>
            <a:endParaRPr lang="en-US" dirty="0"/>
          </a:p>
          <a:p>
            <a:r>
              <a:rPr lang="en-US" b="1" dirty="0"/>
              <a:t>3. How does </a:t>
            </a:r>
            <a:r>
              <a:rPr lang="en-US" b="1" dirty="0" err="1"/>
              <a:t>RoomieMatch</a:t>
            </a:r>
            <a:r>
              <a:rPr lang="en-US" b="1" dirty="0"/>
              <a:t> handle inappropriate behavior or harassment within the app?</a:t>
            </a:r>
          </a:p>
          <a:p>
            <a:endParaRPr lang="en-US" b="1" dirty="0"/>
          </a:p>
          <a:p>
            <a:r>
              <a:rPr lang="en-US" b="1" dirty="0"/>
              <a:t>Answer:</a:t>
            </a:r>
          </a:p>
          <a:p>
            <a:r>
              <a:rPr lang="en-US" b="1" dirty="0"/>
              <a:t>          </a:t>
            </a:r>
            <a:r>
              <a:rPr lang="en-US" dirty="0"/>
              <a:t>Implement a clear and easy-to-use reporting system for users to flag inappropriate messages or behavior. </a:t>
            </a:r>
          </a:p>
          <a:p>
            <a:pPr marL="285750" indent="-285750">
              <a:buFont typeface="Courier New" panose="02070309020205020404" pitchFamily="49" charset="0"/>
              <a:buChar char="o"/>
            </a:pPr>
            <a:r>
              <a:rPr lang="en-US" dirty="0"/>
              <a:t>This can be achieved through a dedicated "Report" button within the chat interface.</a:t>
            </a:r>
          </a:p>
          <a:p>
            <a:pPr marL="285750" indent="-285750">
              <a:buFont typeface="Courier New" panose="02070309020205020404" pitchFamily="49" charset="0"/>
              <a:buChar char="o"/>
            </a:pPr>
            <a:r>
              <a:rPr lang="en-US" dirty="0"/>
              <a:t>The reporting system should allow users to specify the nature of the offense (e.g., offensive language, harassment, threats).</a:t>
            </a:r>
          </a:p>
          <a:p>
            <a:endParaRPr lang="en-US" b="1" dirty="0"/>
          </a:p>
          <a:p>
            <a:pPr>
              <a:lnSpc>
                <a:spcPts val="3000"/>
              </a:lnSpc>
              <a:spcBef>
                <a:spcPts val="600"/>
              </a:spcBef>
              <a:spcAft>
                <a:spcPts val="600"/>
              </a:spcAft>
              <a:defRPr>
                <a:latin typeface="Söhne"/>
                <a:ea typeface="Söhne"/>
                <a:cs typeface="Söhne"/>
                <a:sym typeface="Söhne"/>
              </a:defRPr>
            </a:pPr>
            <a:endParaRPr lang="en-US" dirty="0">
              <a:solidFill>
                <a:schemeClr val="tx1"/>
              </a:solidFill>
              <a:latin typeface="Avenir Next LT Pro" panose="020B0504020202020204" pitchFamily="34" charset="0"/>
            </a:endParaRPr>
          </a:p>
        </p:txBody>
      </p:sp>
    </p:spTree>
    <p:extLst>
      <p:ext uri="{BB962C8B-B14F-4D97-AF65-F5344CB8AC3E}">
        <p14:creationId xmlns:p14="http://schemas.microsoft.com/office/powerpoint/2010/main" val="1392823187"/>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 name="Slide Number Placeholder 8"/>
          <p:cNvSpPr txBox="1">
            <a:spLocks noGrp="1"/>
          </p:cNvSpPr>
          <p:nvPr>
            <p:ph type="sldNum" sz="quarter" idx="2"/>
          </p:nvPr>
        </p:nvSpPr>
        <p:spPr>
          <a:xfrm>
            <a:off x="11080144" y="6404292"/>
            <a:ext cx="273657" cy="26924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17</a:t>
            </a:fld>
            <a:endParaRPr/>
          </a:p>
        </p:txBody>
      </p:sp>
      <p:sp>
        <p:nvSpPr>
          <p:cNvPr id="282" name="Title 1"/>
          <p:cNvSpPr txBox="1"/>
          <p:nvPr/>
        </p:nvSpPr>
        <p:spPr>
          <a:xfrm>
            <a:off x="792811" y="368795"/>
            <a:ext cx="10424161" cy="58655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normAutofit/>
          </a:bodyPr>
          <a:lstStyle>
            <a:lvl1pPr defTabSz="850391">
              <a:lnSpc>
                <a:spcPct val="72000"/>
              </a:lnSpc>
              <a:defRPr sz="3627">
                <a:latin typeface="Tw Cen MT"/>
                <a:ea typeface="Tw Cen MT"/>
                <a:cs typeface="Tw Cen MT"/>
                <a:sym typeface="Tw Cen MT"/>
              </a:defRPr>
            </a:lvl1pPr>
          </a:lstStyle>
          <a:p>
            <a:r>
              <a:rPr dirty="0"/>
              <a:t>Customer Questions and Solution</a:t>
            </a:r>
          </a:p>
        </p:txBody>
      </p:sp>
      <p:sp>
        <p:nvSpPr>
          <p:cNvPr id="283" name="TextBox 17"/>
          <p:cNvSpPr txBox="1"/>
          <p:nvPr/>
        </p:nvSpPr>
        <p:spPr>
          <a:xfrm>
            <a:off x="401934" y="1089164"/>
            <a:ext cx="11279993" cy="3706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nSpc>
                <a:spcPts val="2300"/>
              </a:lnSpc>
              <a:buSzPct val="100000"/>
              <a:defRPr b="1">
                <a:latin typeface="Söhne"/>
                <a:ea typeface="Söhne"/>
                <a:cs typeface="Söhne"/>
                <a:sym typeface="Söhne"/>
              </a:defRPr>
            </a:pPr>
            <a:endParaRPr b="0" dirty="0">
              <a:latin typeface="Avenir Next LT Pro" panose="020B0504020202020204" pitchFamily="34" charset="0"/>
            </a:endParaRPr>
          </a:p>
        </p:txBody>
      </p:sp>
      <p:sp>
        <p:nvSpPr>
          <p:cNvPr id="3" name="TextBox 2">
            <a:extLst>
              <a:ext uri="{FF2B5EF4-FFF2-40B4-BE49-F238E27FC236}">
                <a16:creationId xmlns:a16="http://schemas.microsoft.com/office/drawing/2014/main" id="{011D216C-B30F-79C1-632A-E7A3B03DC0AA}"/>
              </a:ext>
            </a:extLst>
          </p:cNvPr>
          <p:cNvSpPr txBox="1"/>
          <p:nvPr/>
        </p:nvSpPr>
        <p:spPr>
          <a:xfrm>
            <a:off x="401935" y="1089164"/>
            <a:ext cx="11575700" cy="642425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nSpc>
                <a:spcPct val="150000"/>
              </a:lnSpc>
              <a:spcBef>
                <a:spcPts val="600"/>
              </a:spcBef>
              <a:spcAft>
                <a:spcPts val="600"/>
              </a:spcAft>
              <a:defRPr>
                <a:latin typeface="Söhne"/>
                <a:ea typeface="Söhne"/>
                <a:cs typeface="Söhne"/>
                <a:sym typeface="Söhne"/>
              </a:defRPr>
            </a:pPr>
            <a:r>
              <a:rPr lang="en-US" b="1" dirty="0"/>
              <a:t>4. Can users leave reviews or ratings for past roommates? (Seeks insights from other users)</a:t>
            </a:r>
          </a:p>
          <a:p>
            <a:pPr>
              <a:lnSpc>
                <a:spcPct val="150000"/>
              </a:lnSpc>
              <a:spcBef>
                <a:spcPts val="600"/>
              </a:spcBef>
              <a:spcAft>
                <a:spcPts val="600"/>
              </a:spcAft>
              <a:defRPr>
                <a:latin typeface="Söhne"/>
                <a:ea typeface="Söhne"/>
                <a:cs typeface="Söhne"/>
                <a:sym typeface="Söhne"/>
              </a:defRPr>
            </a:pPr>
            <a:r>
              <a:rPr lang="en-US" b="1" dirty="0">
                <a:solidFill>
                  <a:schemeClr val="tx1"/>
                </a:solidFill>
                <a:latin typeface="Avenir Next LT Pro" panose="020B0504020202020204" pitchFamily="34" charset="0"/>
              </a:rPr>
              <a:t>Answer:</a:t>
            </a:r>
          </a:p>
          <a:p>
            <a:pPr marL="285750" indent="-285750">
              <a:lnSpc>
                <a:spcPct val="150000"/>
              </a:lnSpc>
              <a:buFont typeface="Arial" panose="020B0604020202020204" pitchFamily="34" charset="0"/>
              <a:buChar char="•"/>
            </a:pPr>
            <a:r>
              <a:rPr lang="en-US" dirty="0"/>
              <a:t>Presently we are not providing that feature, but In future we will put that in our application.</a:t>
            </a:r>
          </a:p>
          <a:p>
            <a:pPr>
              <a:lnSpc>
                <a:spcPct val="150000"/>
              </a:lnSpc>
            </a:pPr>
            <a:endParaRPr lang="en-US" dirty="0"/>
          </a:p>
          <a:p>
            <a:pPr>
              <a:lnSpc>
                <a:spcPct val="150000"/>
              </a:lnSpc>
            </a:pPr>
            <a:r>
              <a:rPr lang="en-US" b="1" dirty="0"/>
              <a:t>5. Is there a way to block or remove someone from contacting me if I feel uncomfortable?</a:t>
            </a:r>
          </a:p>
          <a:p>
            <a:pPr>
              <a:lnSpc>
                <a:spcPct val="150000"/>
              </a:lnSpc>
            </a:pPr>
            <a:endParaRPr lang="en-US" b="1" dirty="0"/>
          </a:p>
          <a:p>
            <a:pPr>
              <a:lnSpc>
                <a:spcPct val="150000"/>
              </a:lnSpc>
            </a:pPr>
            <a:r>
              <a:rPr lang="en-US" b="1" dirty="0"/>
              <a:t>Answer:</a:t>
            </a:r>
          </a:p>
          <a:p>
            <a:pPr>
              <a:lnSpc>
                <a:spcPct val="150000"/>
              </a:lnSpc>
            </a:pPr>
            <a:r>
              <a:rPr lang="en-US" dirty="0"/>
              <a:t>         Absolutely! </a:t>
            </a:r>
            <a:r>
              <a:rPr lang="en-US" dirty="0" err="1"/>
              <a:t>RoomieMatch</a:t>
            </a:r>
            <a:r>
              <a:rPr lang="en-US" dirty="0"/>
              <a:t> always prioritize user comfort and control over communication. Here's how to address this concern:</a:t>
            </a:r>
          </a:p>
          <a:p>
            <a:pPr>
              <a:lnSpc>
                <a:spcPct val="150000"/>
              </a:lnSpc>
            </a:pPr>
            <a:r>
              <a:rPr lang="en-US" b="1" dirty="0"/>
              <a:t>Blocking Functionality:</a:t>
            </a:r>
            <a:endParaRPr lang="en-US" dirty="0"/>
          </a:p>
          <a:p>
            <a:pPr>
              <a:lnSpc>
                <a:spcPct val="150000"/>
              </a:lnSpc>
              <a:buFont typeface="Arial" panose="020B0604020202020204" pitchFamily="34" charset="0"/>
              <a:buChar char="•"/>
            </a:pPr>
            <a:r>
              <a:rPr lang="en-US" dirty="0"/>
              <a:t>Implementing a clear and easy-to-use "Block" functionality within the chat interface.</a:t>
            </a:r>
          </a:p>
          <a:p>
            <a:pPr>
              <a:lnSpc>
                <a:spcPct val="150000"/>
              </a:lnSpc>
              <a:buFont typeface="Arial" panose="020B0604020202020204" pitchFamily="34" charset="0"/>
              <a:buChar char="•"/>
            </a:pPr>
            <a:r>
              <a:rPr lang="en-US" dirty="0"/>
              <a:t>This allows users to block someone from sending them further messages.</a:t>
            </a:r>
          </a:p>
          <a:p>
            <a:pPr>
              <a:lnSpc>
                <a:spcPct val="150000"/>
              </a:lnSpc>
              <a:buFont typeface="Arial" panose="020B0604020202020204" pitchFamily="34" charset="0"/>
              <a:buChar char="•"/>
            </a:pPr>
            <a:r>
              <a:rPr lang="en-US" dirty="0"/>
              <a:t>Once blocked, the user will no longer see messages from the blocked individual.</a:t>
            </a:r>
          </a:p>
          <a:p>
            <a:endParaRPr lang="en-US" b="1" dirty="0"/>
          </a:p>
          <a:p>
            <a:pPr>
              <a:lnSpc>
                <a:spcPts val="3000"/>
              </a:lnSpc>
              <a:spcBef>
                <a:spcPts val="600"/>
              </a:spcBef>
              <a:spcAft>
                <a:spcPts val="600"/>
              </a:spcAft>
              <a:defRPr>
                <a:latin typeface="Söhne"/>
                <a:ea typeface="Söhne"/>
                <a:cs typeface="Söhne"/>
                <a:sym typeface="Söhne"/>
              </a:defRPr>
            </a:pPr>
            <a:endParaRPr lang="en-US" dirty="0">
              <a:solidFill>
                <a:schemeClr val="tx1"/>
              </a:solidFill>
              <a:latin typeface="Avenir Next LT Pro" panose="020B0504020202020204" pitchFamily="34" charset="0"/>
            </a:endParaRPr>
          </a:p>
        </p:txBody>
      </p:sp>
    </p:spTree>
    <p:extLst>
      <p:ext uri="{BB962C8B-B14F-4D97-AF65-F5344CB8AC3E}">
        <p14:creationId xmlns:p14="http://schemas.microsoft.com/office/powerpoint/2010/main" val="1177641618"/>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 name="Title 1"/>
          <p:cNvSpPr txBox="1">
            <a:spLocks noGrp="1"/>
          </p:cNvSpPr>
          <p:nvPr>
            <p:ph type="title"/>
          </p:nvPr>
        </p:nvSpPr>
        <p:spPr>
          <a:prstGeom prst="rect">
            <a:avLst/>
          </a:prstGeom>
        </p:spPr>
        <p:txBody>
          <a:bodyPr>
            <a:normAutofit fontScale="90000"/>
          </a:bodyPr>
          <a:lstStyle/>
          <a:p>
            <a:r>
              <a:rPr lang="en-IN" dirty="0"/>
              <a:t>Updated Wireframe Story Board</a:t>
            </a:r>
          </a:p>
        </p:txBody>
      </p:sp>
      <p:sp>
        <p:nvSpPr>
          <p:cNvPr id="240" name="Text Placeholder 2"/>
          <p:cNvSpPr txBox="1">
            <a:spLocks noGrp="1"/>
          </p:cNvSpPr>
          <p:nvPr>
            <p:ph type="body" sz="quarter" idx="1"/>
          </p:nvPr>
        </p:nvSpPr>
        <p:spPr>
          <a:prstGeom prst="rect">
            <a:avLst/>
          </a:prstGeom>
        </p:spPr>
        <p:txBody>
          <a:bodyPr/>
          <a:lstStyle/>
          <a:p>
            <a:endParaRPr/>
          </a:p>
        </p:txBody>
      </p:sp>
    </p:spTree>
    <p:extLst>
      <p:ext uri="{BB962C8B-B14F-4D97-AF65-F5344CB8AC3E}">
        <p14:creationId xmlns:p14="http://schemas.microsoft.com/office/powerpoint/2010/main" val="224693433"/>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6858686-4550-E63F-B279-8161A628AE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9130" y="213691"/>
            <a:ext cx="9355862" cy="6430617"/>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434771486"/>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Footer Placeholder 4"/>
          <p:cNvSpPr txBox="1"/>
          <p:nvPr/>
        </p:nvSpPr>
        <p:spPr>
          <a:xfrm>
            <a:off x="4084320" y="6414760"/>
            <a:ext cx="4023360" cy="24830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lgn="ctr">
              <a:defRPr sz="1200">
                <a:solidFill>
                  <a:srgbClr val="888888"/>
                </a:solidFill>
                <a:latin typeface="+mn-lt"/>
                <a:ea typeface="+mn-ea"/>
                <a:cs typeface="+mn-cs"/>
                <a:sym typeface="Calibri"/>
              </a:defRPr>
            </a:lvl1pPr>
          </a:lstStyle>
          <a:p>
            <a:r>
              <a:t>Product Discovery</a:t>
            </a:r>
          </a:p>
        </p:txBody>
      </p:sp>
      <p:sp>
        <p:nvSpPr>
          <p:cNvPr id="201" name="Title 1"/>
          <p:cNvSpPr txBox="1">
            <a:spLocks noGrp="1"/>
          </p:cNvSpPr>
          <p:nvPr>
            <p:ph type="title"/>
          </p:nvPr>
        </p:nvSpPr>
        <p:spPr>
          <a:prstGeom prst="rect">
            <a:avLst/>
          </a:prstGeom>
        </p:spPr>
        <p:txBody>
          <a:bodyPr/>
          <a:lstStyle/>
          <a:p>
            <a:endParaRPr dirty="0"/>
          </a:p>
        </p:txBody>
      </p:sp>
      <p:sp>
        <p:nvSpPr>
          <p:cNvPr id="202" name="Content Placeholder 2"/>
          <p:cNvSpPr txBox="1">
            <a:spLocks noGrp="1"/>
          </p:cNvSpPr>
          <p:nvPr>
            <p:ph type="body" sz="half" idx="1"/>
          </p:nvPr>
        </p:nvSpPr>
        <p:spPr>
          <a:xfrm>
            <a:off x="5357057" y="194935"/>
            <a:ext cx="6475229" cy="4069081"/>
          </a:xfrm>
          <a:prstGeom prst="rect">
            <a:avLst/>
          </a:prstGeom>
        </p:spPr>
        <p:txBody>
          <a:bodyPr/>
          <a:lstStyle/>
          <a:p>
            <a:pPr>
              <a:buSzPct val="100000"/>
            </a:pPr>
            <a:r>
              <a:rPr lang="en-IN" b="1" dirty="0"/>
              <a:t>Team Members:</a:t>
            </a:r>
          </a:p>
          <a:p>
            <a:pPr marL="457200" indent="-457200">
              <a:buSzPct val="100000"/>
              <a:buFont typeface="Arial"/>
              <a:buChar char="•"/>
            </a:pPr>
            <a:r>
              <a:rPr lang="en-IN" dirty="0" err="1"/>
              <a:t>N.Nikhil</a:t>
            </a:r>
            <a:r>
              <a:rPr lang="en-IN" dirty="0"/>
              <a:t> Sai Raj</a:t>
            </a:r>
            <a:endParaRPr dirty="0"/>
          </a:p>
        </p:txBody>
      </p:sp>
      <p:sp>
        <p:nvSpPr>
          <p:cNvPr id="203" name="Slide Number Placeholder 5"/>
          <p:cNvSpPr txBox="1">
            <a:spLocks noGrp="1"/>
          </p:cNvSpPr>
          <p:nvPr>
            <p:ph type="sldNum" sz="quarter" idx="2"/>
          </p:nvPr>
        </p:nvSpPr>
        <p:spPr>
          <a:xfrm>
            <a:off x="11172418" y="6414760"/>
            <a:ext cx="181383" cy="24830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lvl1pPr>
              <a:defRPr>
                <a:latin typeface="+mn-lt"/>
                <a:ea typeface="+mn-ea"/>
                <a:cs typeface="+mn-cs"/>
                <a:sym typeface="Calibri"/>
              </a:defRPr>
            </a:lvl1pPr>
          </a:lstStyle>
          <a:p>
            <a:fld id="{86CB4B4D-7CA3-9044-876B-883B54F8677D}" type="slidenum">
              <a:t>2</a:t>
            </a:fld>
            <a:endParaRPr/>
          </a:p>
        </p:txBody>
      </p:sp>
    </p:spTree>
    <p:extLst>
      <p:ext uri="{BB962C8B-B14F-4D97-AF65-F5344CB8AC3E}">
        <p14:creationId xmlns:p14="http://schemas.microsoft.com/office/powerpoint/2010/main" val="639598435"/>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 name="Footer Placeholder 12"/>
          <p:cNvSpPr txBox="1"/>
          <p:nvPr/>
        </p:nvSpPr>
        <p:spPr>
          <a:xfrm>
            <a:off x="4084320" y="6356350"/>
            <a:ext cx="4023360" cy="36512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normAutofit/>
          </a:bodyPr>
          <a:lstStyle>
            <a:lvl1pPr algn="ctr">
              <a:spcBef>
                <a:spcPts val="600"/>
              </a:spcBef>
              <a:defRPr sz="1200">
                <a:solidFill>
                  <a:srgbClr val="888888"/>
                </a:solidFill>
                <a:latin typeface="+mn-lt"/>
                <a:ea typeface="+mn-ea"/>
                <a:cs typeface="+mn-cs"/>
                <a:sym typeface="Calibri"/>
              </a:defRPr>
            </a:lvl1pPr>
          </a:lstStyle>
          <a:p>
            <a:r>
              <a:t>Presentation Title</a:t>
            </a:r>
          </a:p>
        </p:txBody>
      </p:sp>
      <p:sp>
        <p:nvSpPr>
          <p:cNvPr id="290" name="Freeform: Shape 18"/>
          <p:cNvSpPr/>
          <p:nvPr/>
        </p:nvSpPr>
        <p:spPr>
          <a:xfrm>
            <a:off x="10494433" y="2"/>
            <a:ext cx="849329" cy="35766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568" y="760"/>
                </a:lnTo>
                <a:cubicBezTo>
                  <a:pt x="20543" y="12654"/>
                  <a:pt x="16111" y="21600"/>
                  <a:pt x="10800" y="21600"/>
                </a:cubicBezTo>
                <a:cubicBezTo>
                  <a:pt x="5489" y="21600"/>
                  <a:pt x="1057" y="12654"/>
                  <a:pt x="32" y="760"/>
                </a:cubicBezTo>
                <a:close/>
              </a:path>
            </a:pathLst>
          </a:custGeom>
          <a:solidFill>
            <a:schemeClr val="accent4"/>
          </a:solidFill>
          <a:ln w="12700">
            <a:miter lim="400000"/>
          </a:ln>
        </p:spPr>
        <p:txBody>
          <a:bodyPr lIns="45719" rIns="45719" anchor="ctr"/>
          <a:lstStyle/>
          <a:p>
            <a:pPr algn="ctr">
              <a:defRPr>
                <a:solidFill>
                  <a:srgbClr val="FFFFFF"/>
                </a:solidFill>
                <a:latin typeface="+mn-lt"/>
                <a:ea typeface="+mn-ea"/>
                <a:cs typeface="+mn-cs"/>
                <a:sym typeface="Calibri"/>
              </a:defRPr>
            </a:pPr>
            <a:endParaRPr/>
          </a:p>
        </p:txBody>
      </p:sp>
      <p:sp>
        <p:nvSpPr>
          <p:cNvPr id="291" name="Freeform: Shape 20"/>
          <p:cNvSpPr/>
          <p:nvPr/>
        </p:nvSpPr>
        <p:spPr>
          <a:xfrm flipH="1">
            <a:off x="123535" y="5717904"/>
            <a:ext cx="1771611" cy="1140097"/>
          </a:xfrm>
          <a:custGeom>
            <a:avLst/>
            <a:gdLst/>
            <a:ahLst/>
            <a:cxnLst>
              <a:cxn ang="0">
                <a:pos x="wd2" y="hd2"/>
              </a:cxn>
              <a:cxn ang="5400000">
                <a:pos x="wd2" y="hd2"/>
              </a:cxn>
              <a:cxn ang="10800000">
                <a:pos x="wd2" y="hd2"/>
              </a:cxn>
              <a:cxn ang="16200000">
                <a:pos x="wd2" y="hd2"/>
              </a:cxn>
            </a:cxnLst>
            <a:rect l="0" t="0" r="r" b="b"/>
            <a:pathLst>
              <a:path w="21544" h="21593" extrusionOk="0">
                <a:moveTo>
                  <a:pt x="18992" y="14452"/>
                </a:moveTo>
                <a:cubicBezTo>
                  <a:pt x="19281" y="14400"/>
                  <a:pt x="19575" y="14607"/>
                  <a:pt x="19737" y="15016"/>
                </a:cubicBezTo>
                <a:cubicBezTo>
                  <a:pt x="20142" y="16100"/>
                  <a:pt x="20502" y="17222"/>
                  <a:pt x="20816" y="18374"/>
                </a:cubicBezTo>
                <a:lnTo>
                  <a:pt x="21544" y="21593"/>
                </a:lnTo>
                <a:lnTo>
                  <a:pt x="19910" y="21593"/>
                </a:lnTo>
                <a:lnTo>
                  <a:pt x="19394" y="19313"/>
                </a:lnTo>
                <a:cubicBezTo>
                  <a:pt x="19105" y="18253"/>
                  <a:pt x="18774" y="17221"/>
                  <a:pt x="18402" y="16224"/>
                </a:cubicBezTo>
                <a:cubicBezTo>
                  <a:pt x="18197" y="15641"/>
                  <a:pt x="18335" y="14910"/>
                  <a:pt x="18709" y="14591"/>
                </a:cubicBezTo>
                <a:cubicBezTo>
                  <a:pt x="18799" y="14515"/>
                  <a:pt x="18895" y="14469"/>
                  <a:pt x="18992" y="14452"/>
                </a:cubicBezTo>
                <a:close/>
                <a:moveTo>
                  <a:pt x="11351" y="3055"/>
                </a:moveTo>
                <a:cubicBezTo>
                  <a:pt x="11452" y="3065"/>
                  <a:pt x="11552" y="3107"/>
                  <a:pt x="11647" y="3181"/>
                </a:cubicBezTo>
                <a:cubicBezTo>
                  <a:pt x="13087" y="4305"/>
                  <a:pt x="14432" y="5702"/>
                  <a:pt x="15651" y="7341"/>
                </a:cubicBezTo>
                <a:cubicBezTo>
                  <a:pt x="15974" y="7774"/>
                  <a:pt x="16010" y="8532"/>
                  <a:pt x="15733" y="9036"/>
                </a:cubicBezTo>
                <a:cubicBezTo>
                  <a:pt x="15586" y="9302"/>
                  <a:pt x="15371" y="9455"/>
                  <a:pt x="15146" y="9454"/>
                </a:cubicBezTo>
                <a:lnTo>
                  <a:pt x="15142" y="9454"/>
                </a:lnTo>
                <a:cubicBezTo>
                  <a:pt x="14957" y="9457"/>
                  <a:pt x="14778" y="9355"/>
                  <a:pt x="14637" y="9169"/>
                </a:cubicBezTo>
                <a:cubicBezTo>
                  <a:pt x="13515" y="7657"/>
                  <a:pt x="12278" y="6368"/>
                  <a:pt x="10952" y="5332"/>
                </a:cubicBezTo>
                <a:cubicBezTo>
                  <a:pt x="10571" y="5033"/>
                  <a:pt x="10418" y="4309"/>
                  <a:pt x="10610" y="3715"/>
                </a:cubicBezTo>
                <a:cubicBezTo>
                  <a:pt x="10753" y="3270"/>
                  <a:pt x="11051" y="3024"/>
                  <a:pt x="11351" y="3055"/>
                </a:cubicBezTo>
                <a:close/>
                <a:moveTo>
                  <a:pt x="3116" y="1"/>
                </a:moveTo>
                <a:cubicBezTo>
                  <a:pt x="3920" y="8"/>
                  <a:pt x="4723" y="93"/>
                  <a:pt x="5521" y="255"/>
                </a:cubicBezTo>
                <a:cubicBezTo>
                  <a:pt x="5944" y="336"/>
                  <a:pt x="6245" y="936"/>
                  <a:pt x="6193" y="1594"/>
                </a:cubicBezTo>
                <a:cubicBezTo>
                  <a:pt x="6145" y="2200"/>
                  <a:pt x="5813" y="2653"/>
                  <a:pt x="5421" y="2649"/>
                </a:cubicBezTo>
                <a:cubicBezTo>
                  <a:pt x="5387" y="2650"/>
                  <a:pt x="5353" y="2647"/>
                  <a:pt x="5320" y="2640"/>
                </a:cubicBezTo>
                <a:cubicBezTo>
                  <a:pt x="3850" y="2341"/>
                  <a:pt x="2362" y="2327"/>
                  <a:pt x="890" y="2599"/>
                </a:cubicBezTo>
                <a:cubicBezTo>
                  <a:pt x="468" y="2700"/>
                  <a:pt x="74" y="2249"/>
                  <a:pt x="9" y="1592"/>
                </a:cubicBezTo>
                <a:cubicBezTo>
                  <a:pt x="-56" y="936"/>
                  <a:pt x="233" y="321"/>
                  <a:pt x="655" y="220"/>
                </a:cubicBezTo>
                <a:cubicBezTo>
                  <a:pt x="673" y="216"/>
                  <a:pt x="691" y="212"/>
                  <a:pt x="709" y="210"/>
                </a:cubicBezTo>
                <a:cubicBezTo>
                  <a:pt x="1509" y="63"/>
                  <a:pt x="2313" y="-7"/>
                  <a:pt x="3116" y="1"/>
                </a:cubicBezTo>
                <a:close/>
              </a:path>
            </a:pathLst>
          </a:custGeom>
          <a:solidFill>
            <a:schemeClr val="accent4"/>
          </a:solidFill>
          <a:ln w="12700">
            <a:miter lim="400000"/>
          </a:ln>
        </p:spPr>
        <p:txBody>
          <a:bodyPr lIns="45719" rIns="45719" anchor="ctr"/>
          <a:lstStyle/>
          <a:p>
            <a:pPr>
              <a:defRPr>
                <a:latin typeface="+mn-lt"/>
                <a:ea typeface="+mn-ea"/>
                <a:cs typeface="+mn-cs"/>
                <a:sym typeface="Calibri"/>
              </a:defRPr>
            </a:pPr>
            <a:endParaRPr/>
          </a:p>
        </p:txBody>
      </p:sp>
      <p:sp>
        <p:nvSpPr>
          <p:cNvPr id="292" name="Rectangle 22"/>
          <p:cNvSpPr/>
          <p:nvPr/>
        </p:nvSpPr>
        <p:spPr>
          <a:xfrm>
            <a:off x="0" y="0"/>
            <a:ext cx="12192000" cy="6858000"/>
          </a:xfrm>
          <a:prstGeom prst="rect">
            <a:avLst/>
          </a:prstGeom>
          <a:solidFill>
            <a:srgbClr val="FFFFFF"/>
          </a:solidFill>
          <a:ln w="12700">
            <a:miter lim="400000"/>
          </a:ln>
        </p:spPr>
        <p:txBody>
          <a:bodyPr lIns="45719" rIns="45719" anchor="ctr"/>
          <a:lstStyle/>
          <a:p>
            <a:pPr algn="ctr">
              <a:defRPr>
                <a:solidFill>
                  <a:srgbClr val="FFFFFF"/>
                </a:solidFill>
                <a:latin typeface="+mn-lt"/>
                <a:ea typeface="+mn-ea"/>
                <a:cs typeface="+mn-cs"/>
                <a:sym typeface="Calibri"/>
              </a:defRPr>
            </a:pPr>
            <a:endParaRPr/>
          </a:p>
        </p:txBody>
      </p:sp>
      <p:sp>
        <p:nvSpPr>
          <p:cNvPr id="293" name="Title 3"/>
          <p:cNvSpPr txBox="1">
            <a:spLocks noGrp="1"/>
          </p:cNvSpPr>
          <p:nvPr>
            <p:ph type="title"/>
          </p:nvPr>
        </p:nvSpPr>
        <p:spPr>
          <a:xfrm>
            <a:off x="838198" y="365124"/>
            <a:ext cx="10505564" cy="739949"/>
          </a:xfrm>
          <a:prstGeom prst="rect">
            <a:avLst/>
          </a:prstGeom>
        </p:spPr>
        <p:txBody>
          <a:bodyPr>
            <a:normAutofit/>
          </a:bodyPr>
          <a:lstStyle/>
          <a:p>
            <a:r>
              <a:rPr dirty="0"/>
              <a:t>Key Learnings</a:t>
            </a:r>
            <a:r>
              <a:rPr lang="en-US" dirty="0"/>
              <a:t> </a:t>
            </a:r>
            <a:r>
              <a:rPr lang="en-IN" dirty="0"/>
              <a:t>– Nikhil (2023TM93644)</a:t>
            </a:r>
            <a:endParaRPr dirty="0"/>
          </a:p>
        </p:txBody>
      </p:sp>
      <p:sp>
        <p:nvSpPr>
          <p:cNvPr id="294" name="Content Placeholder 4"/>
          <p:cNvSpPr txBox="1">
            <a:spLocks noGrp="1"/>
          </p:cNvSpPr>
          <p:nvPr>
            <p:ph type="body" idx="1"/>
          </p:nvPr>
        </p:nvSpPr>
        <p:spPr>
          <a:xfrm>
            <a:off x="838198" y="1470197"/>
            <a:ext cx="8534422" cy="5450954"/>
          </a:xfrm>
          <a:prstGeom prst="rect">
            <a:avLst/>
          </a:prstGeom>
        </p:spPr>
        <p:txBody>
          <a:bodyPr>
            <a:normAutofit/>
          </a:bodyPr>
          <a:lstStyle/>
          <a:p>
            <a:pPr indent="-228600">
              <a:lnSpc>
                <a:spcPct val="100000"/>
              </a:lnSpc>
              <a:spcAft>
                <a:spcPts val="1200"/>
              </a:spcAft>
              <a:buSzPct val="100000"/>
              <a:buFont typeface="Arial"/>
              <a:buChar char="•"/>
              <a:defRPr b="1">
                <a:latin typeface="Söhne"/>
                <a:ea typeface="Söhne"/>
                <a:cs typeface="Söhne"/>
                <a:sym typeface="Söhne"/>
              </a:defRPr>
            </a:pPr>
            <a:r>
              <a:rPr lang="en-US" sz="2000" dirty="0">
                <a:latin typeface="Avenir Next LT Pro" panose="020B0504020202020204" pitchFamily="34" charset="0"/>
              </a:rPr>
              <a:t>Starting with a product sketch: </a:t>
            </a:r>
            <a:r>
              <a:rPr lang="en-US" sz="2000" b="0" dirty="0">
                <a:latin typeface="Avenir Next LT Pro" panose="020B0504020202020204" pitchFamily="34" charset="0"/>
              </a:rPr>
              <a:t>Hand-sketching product ideas can be a useful starting point to get ideas on paper and sharing them with the team.</a:t>
            </a:r>
          </a:p>
          <a:p>
            <a:pPr indent="-228600">
              <a:lnSpc>
                <a:spcPct val="100000"/>
              </a:lnSpc>
              <a:spcAft>
                <a:spcPts val="1200"/>
              </a:spcAft>
              <a:buSzPct val="100000"/>
              <a:buFont typeface="Arial"/>
              <a:buChar char="•"/>
              <a:defRPr b="1">
                <a:latin typeface="Söhne"/>
                <a:ea typeface="Söhne"/>
                <a:cs typeface="Söhne"/>
                <a:sym typeface="Söhne"/>
              </a:defRPr>
            </a:pPr>
            <a:r>
              <a:rPr lang="en-US" sz="2000" dirty="0">
                <a:latin typeface="Avenir Next LT Pro" panose="020B0504020202020204" pitchFamily="34" charset="0"/>
              </a:rPr>
              <a:t>Converting the sketch into a wireframe: </a:t>
            </a:r>
            <a:r>
              <a:rPr lang="en-US" sz="2000" b="0" dirty="0">
                <a:latin typeface="Avenir Next LT Pro" panose="020B0504020202020204" pitchFamily="34" charset="0"/>
              </a:rPr>
              <a:t>Once the product sketch is ready, it's important to convert it into a digital wireframe to add more detail and create a clearer picture of what the product will look like.</a:t>
            </a:r>
          </a:p>
          <a:p>
            <a:pPr indent="-228600">
              <a:lnSpc>
                <a:spcPct val="100000"/>
              </a:lnSpc>
              <a:spcAft>
                <a:spcPts val="1200"/>
              </a:spcAft>
              <a:buSzPct val="100000"/>
              <a:buFont typeface="Arial"/>
              <a:buChar char="•"/>
              <a:defRPr b="1">
                <a:latin typeface="Söhne"/>
                <a:ea typeface="Söhne"/>
                <a:cs typeface="Söhne"/>
                <a:sym typeface="Söhne"/>
              </a:defRPr>
            </a:pPr>
            <a:r>
              <a:rPr lang="en-US" sz="2000" dirty="0">
                <a:latin typeface="Avenir Next LT Pro" panose="020B0504020202020204" pitchFamily="34" charset="0"/>
              </a:rPr>
              <a:t>Identifying MVP features: </a:t>
            </a:r>
            <a:r>
              <a:rPr lang="en-US" sz="2000" b="0" dirty="0">
                <a:latin typeface="Avenir Next LT Pro" panose="020B0504020202020204" pitchFamily="34" charset="0"/>
              </a:rPr>
              <a:t>Finding out the most important features required for the product is important and those features need to be prioritized.</a:t>
            </a:r>
            <a:endParaRPr lang="en-US" sz="2000" dirty="0">
              <a:latin typeface="Avenir Next LT Pro" panose="020B0504020202020204" pitchFamily="34" charset="0"/>
            </a:endParaRPr>
          </a:p>
          <a:p>
            <a:pPr indent="-228600">
              <a:lnSpc>
                <a:spcPct val="100000"/>
              </a:lnSpc>
              <a:spcAft>
                <a:spcPts val="1200"/>
              </a:spcAft>
              <a:buSzPct val="100000"/>
              <a:buFont typeface="Arial"/>
              <a:buChar char="•"/>
              <a:defRPr b="1">
                <a:latin typeface="Söhne"/>
                <a:ea typeface="Söhne"/>
                <a:cs typeface="Söhne"/>
                <a:sym typeface="Söhne"/>
              </a:defRPr>
            </a:pPr>
            <a:r>
              <a:rPr lang="en-US" sz="2000" b="1" i="0" dirty="0">
                <a:solidFill>
                  <a:schemeClr val="tx1"/>
                </a:solidFill>
                <a:effectLst/>
                <a:latin typeface="Avenir Next LT Pro" panose="020B0504020202020204" pitchFamily="34" charset="0"/>
              </a:rPr>
              <a:t>Importance of customer feedback: </a:t>
            </a:r>
            <a:r>
              <a:rPr lang="en-US" sz="2000" b="0" i="0" dirty="0">
                <a:solidFill>
                  <a:schemeClr val="tx1"/>
                </a:solidFill>
                <a:effectLst/>
                <a:latin typeface="Avenir Next LT Pro" panose="020B0504020202020204" pitchFamily="34" charset="0"/>
              </a:rPr>
              <a:t>Seeking feedback from customers is crucial for creating a successful product. By listening to their suggestions and concerns, we can improve the product and make it more user-friendly.</a:t>
            </a:r>
          </a:p>
          <a:p>
            <a:pPr indent="-228600">
              <a:lnSpc>
                <a:spcPct val="100000"/>
              </a:lnSpc>
              <a:buSzPct val="100000"/>
              <a:buFont typeface="Arial"/>
              <a:buChar char="•"/>
              <a:defRPr sz="2200" b="1"/>
            </a:pPr>
            <a:endParaRPr sz="2000" b="0" dirty="0"/>
          </a:p>
        </p:txBody>
      </p:sp>
      <p:pic>
        <p:nvPicPr>
          <p:cNvPr id="295" name="Picture Placeholder 10" descr="Picture Placeholder 10"/>
          <p:cNvPicPr>
            <a:picLocks noGrp="1" noChangeAspect="1"/>
          </p:cNvPicPr>
          <p:nvPr>
            <p:ph type="pic" idx="21"/>
          </p:nvPr>
        </p:nvPicPr>
        <p:blipFill>
          <a:blip r:embed="rId2"/>
          <a:srcRect l="3750" r="3" b="3"/>
          <a:stretch>
            <a:fillRect/>
          </a:stretch>
        </p:blipFill>
        <p:spPr>
          <a:xfrm>
            <a:off x="9524980" y="1606464"/>
            <a:ext cx="2743201" cy="274320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close/>
              </a:path>
            </a:pathLst>
          </a:custGeom>
        </p:spPr>
      </p:pic>
      <p:sp>
        <p:nvSpPr>
          <p:cNvPr id="296" name="Slide Number Placeholder 13"/>
          <p:cNvSpPr txBox="1">
            <a:spLocks noGrp="1"/>
          </p:cNvSpPr>
          <p:nvPr>
            <p:ph type="sldNum" sz="quarter" idx="2"/>
          </p:nvPr>
        </p:nvSpPr>
        <p:spPr>
          <a:xfrm>
            <a:off x="11095176" y="6414760"/>
            <a:ext cx="258624" cy="24830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ormAutofit fontScale="92500" lnSpcReduction="10000"/>
          </a:bodyPr>
          <a:lstStyle>
            <a:lvl1pPr>
              <a:spcBef>
                <a:spcPts val="600"/>
              </a:spcBef>
              <a:defRPr>
                <a:latin typeface="+mn-lt"/>
                <a:ea typeface="+mn-ea"/>
                <a:cs typeface="+mn-cs"/>
                <a:sym typeface="Calibri"/>
              </a:defRPr>
            </a:lvl1pPr>
          </a:lstStyle>
          <a:p>
            <a:fld id="{86CB4B4D-7CA3-9044-876B-883B54F8677D}" type="slidenum">
              <a:t>20</a:t>
            </a:fld>
            <a:endParaRPr/>
          </a:p>
        </p:txBody>
      </p:sp>
      <p:sp>
        <p:nvSpPr>
          <p:cNvPr id="297" name="!!Arc"/>
          <p:cNvSpPr/>
          <p:nvPr/>
        </p:nvSpPr>
        <p:spPr>
          <a:xfrm rot="21189197" flipV="1">
            <a:off x="9220888" y="4422907"/>
            <a:ext cx="2476960" cy="157452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9254" y="0"/>
                  <a:pt x="17672" y="8419"/>
                  <a:pt x="21600" y="21600"/>
                </a:cubicBezTo>
              </a:path>
            </a:pathLst>
          </a:custGeom>
          <a:ln w="127000" cap="rnd">
            <a:solidFill>
              <a:schemeClr val="accent4">
                <a:alpha val="95000"/>
              </a:schemeClr>
            </a:solidFill>
            <a:prstDash val="dash"/>
            <a:miter/>
          </a:ln>
        </p:spPr>
        <p:txBody>
          <a:bodyPr lIns="45719" rIns="45719" anchor="ctr"/>
          <a:lstStyle/>
          <a:p>
            <a:pPr algn="ctr">
              <a:defRPr>
                <a:latin typeface="+mn-lt"/>
                <a:ea typeface="+mn-ea"/>
                <a:cs typeface="+mn-cs"/>
                <a:sym typeface="Calibri"/>
              </a:defRPr>
            </a:pPr>
            <a:endParaRPr/>
          </a:p>
        </p:txBody>
      </p:sp>
      <p:sp>
        <p:nvSpPr>
          <p:cNvPr id="298" name="!!Oval"/>
          <p:cNvSpPr/>
          <p:nvPr/>
        </p:nvSpPr>
        <p:spPr>
          <a:xfrm>
            <a:off x="10248561" y="921124"/>
            <a:ext cx="791023" cy="769566"/>
          </a:xfrm>
          <a:prstGeom prst="ellipse">
            <a:avLst/>
          </a:prstGeom>
          <a:solidFill>
            <a:schemeClr val="accent2"/>
          </a:solidFill>
          <a:ln w="12700">
            <a:miter lim="400000"/>
          </a:ln>
        </p:spPr>
        <p:txBody>
          <a:bodyPr lIns="45719" rIns="45719" anchor="ctr"/>
          <a:lstStyle/>
          <a:p>
            <a:pPr algn="ctr">
              <a:defRPr>
                <a:solidFill>
                  <a:srgbClr val="FFFFFF"/>
                </a:solidFill>
                <a:latin typeface="+mn-lt"/>
                <a:ea typeface="+mn-ea"/>
                <a:cs typeface="+mn-cs"/>
                <a:sym typeface="Calibri"/>
              </a:defRPr>
            </a:pPr>
            <a:endParaRPr/>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 name="Footer Placeholder 4"/>
          <p:cNvSpPr txBox="1"/>
          <p:nvPr/>
        </p:nvSpPr>
        <p:spPr>
          <a:xfrm>
            <a:off x="6144767" y="6404292"/>
            <a:ext cx="4023361" cy="2692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spAutoFit/>
          </a:bodyPr>
          <a:lstStyle>
            <a:lvl1pPr>
              <a:defRPr sz="1200">
                <a:solidFill>
                  <a:srgbClr val="888888"/>
                </a:solidFill>
              </a:defRPr>
            </a:lvl1pPr>
          </a:lstStyle>
          <a:p>
            <a:r>
              <a:t>Product Discovery</a:t>
            </a:r>
          </a:p>
        </p:txBody>
      </p:sp>
      <p:sp>
        <p:nvSpPr>
          <p:cNvPr id="318" name="Title 1"/>
          <p:cNvSpPr txBox="1">
            <a:spLocks noGrp="1"/>
          </p:cNvSpPr>
          <p:nvPr>
            <p:ph type="title"/>
          </p:nvPr>
        </p:nvSpPr>
        <p:spPr>
          <a:prstGeom prst="rect">
            <a:avLst/>
          </a:prstGeom>
        </p:spPr>
        <p:txBody>
          <a:bodyPr/>
          <a:lstStyle/>
          <a:p>
            <a:r>
              <a:t>Thank you</a:t>
            </a:r>
          </a:p>
        </p:txBody>
      </p:sp>
      <p:sp>
        <p:nvSpPr>
          <p:cNvPr id="319" name="Slide Number Placeholder 5"/>
          <p:cNvSpPr txBox="1">
            <a:spLocks noGrp="1"/>
          </p:cNvSpPr>
          <p:nvPr>
            <p:ph type="sldNum" sz="quarter" idx="2"/>
          </p:nvPr>
        </p:nvSpPr>
        <p:spPr>
          <a:xfrm>
            <a:off x="11083193" y="6404292"/>
            <a:ext cx="273656" cy="26924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21</a:t>
            </a:fld>
            <a:endParaRPr/>
          </a:p>
        </p:txBody>
      </p:sp>
      <p:sp>
        <p:nvSpPr>
          <p:cNvPr id="320" name="Content Placeholder 2"/>
          <p:cNvSpPr txBox="1">
            <a:spLocks noGrp="1"/>
          </p:cNvSpPr>
          <p:nvPr>
            <p:ph type="body" sz="quarter" idx="1"/>
          </p:nvPr>
        </p:nvSpPr>
        <p:spPr>
          <a:xfrm>
            <a:off x="6665976" y="2551176"/>
            <a:ext cx="4709160" cy="1755648"/>
          </a:xfrm>
          <a:prstGeom prst="rect">
            <a:avLst/>
          </a:prstGeom>
        </p:spPr>
        <p:txBody>
          <a:bodyPr/>
          <a:lstStyle/>
          <a:p>
            <a:r>
              <a:rPr lang="en-US" dirty="0"/>
              <a:t>Nikhil Sai Raj .N - </a:t>
            </a:r>
            <a:r>
              <a:rPr dirty="0"/>
              <a:t>Group </a:t>
            </a:r>
            <a:r>
              <a:rPr lang="en-IN" dirty="0"/>
              <a:t>AY</a:t>
            </a:r>
            <a:endParaRPr dirty="0"/>
          </a:p>
          <a:p>
            <a:pPr>
              <a:defRPr sz="2000"/>
            </a:pPr>
            <a:r>
              <a:rPr lang="en-IN" dirty="0"/>
              <a:t>2023tm93644@wilp.bits-pilani.ac.in</a:t>
            </a:r>
            <a:endParaRPr dirty="0"/>
          </a:p>
        </p:txBody>
      </p:sp>
      <p:pic>
        <p:nvPicPr>
          <p:cNvPr id="321" name="Icon Presenter EmailGraphic 8" descr="Icon Presenter EmailGraphic 8"/>
          <p:cNvPicPr>
            <a:picLocks noChangeAspect="1"/>
          </p:cNvPicPr>
          <p:nvPr/>
        </p:nvPicPr>
        <p:blipFill>
          <a:blip r:embed="rId2"/>
          <a:stretch>
            <a:fillRect/>
          </a:stretch>
        </p:blipFill>
        <p:spPr>
          <a:xfrm>
            <a:off x="6330114" y="3037082"/>
            <a:ext cx="365126" cy="365126"/>
          </a:xfrm>
          <a:prstGeom prst="rect">
            <a:avLst/>
          </a:prstGeom>
          <a:ln w="12700">
            <a:miter lim="400000"/>
          </a:ln>
        </p:spPr>
      </p:pic>
      <p:pic>
        <p:nvPicPr>
          <p:cNvPr id="322" name="Icon - Presenter NameGraphic 7" descr="Icon - Presenter NameGraphic 7"/>
          <p:cNvPicPr>
            <a:picLocks noChangeAspect="1"/>
          </p:cNvPicPr>
          <p:nvPr/>
        </p:nvPicPr>
        <p:blipFill>
          <a:blip r:embed="rId3"/>
          <a:stretch>
            <a:fillRect/>
          </a:stretch>
        </p:blipFill>
        <p:spPr>
          <a:xfrm>
            <a:off x="6330114" y="2614384"/>
            <a:ext cx="335863" cy="335864"/>
          </a:xfrm>
          <a:prstGeom prst="rect">
            <a:avLst/>
          </a:prstGeom>
          <a:ln w="12700">
            <a:miter lim="400000"/>
          </a:ln>
        </p:spPr>
      </p:pic>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Footer Placeholder 4"/>
          <p:cNvSpPr txBox="1"/>
          <p:nvPr/>
        </p:nvSpPr>
        <p:spPr>
          <a:xfrm>
            <a:off x="4084320" y="6414760"/>
            <a:ext cx="4023360" cy="24830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spAutoFit/>
          </a:bodyPr>
          <a:lstStyle>
            <a:lvl1pPr algn="ctr">
              <a:defRPr sz="1200">
                <a:solidFill>
                  <a:srgbClr val="888888"/>
                </a:solidFill>
                <a:latin typeface="+mn-lt"/>
                <a:ea typeface="+mn-ea"/>
                <a:cs typeface="+mn-cs"/>
                <a:sym typeface="Calibri"/>
              </a:defRPr>
            </a:lvl1pPr>
          </a:lstStyle>
          <a:p>
            <a:r>
              <a:t>Product Discovery</a:t>
            </a:r>
          </a:p>
        </p:txBody>
      </p:sp>
      <p:sp>
        <p:nvSpPr>
          <p:cNvPr id="201" name="Title 1"/>
          <p:cNvSpPr txBox="1">
            <a:spLocks noGrp="1"/>
          </p:cNvSpPr>
          <p:nvPr>
            <p:ph type="title"/>
          </p:nvPr>
        </p:nvSpPr>
        <p:spPr>
          <a:prstGeom prst="rect">
            <a:avLst/>
          </a:prstGeom>
        </p:spPr>
        <p:txBody>
          <a:bodyPr/>
          <a:lstStyle/>
          <a:p>
            <a:r>
              <a:t>Agenda</a:t>
            </a:r>
          </a:p>
        </p:txBody>
      </p:sp>
      <p:sp>
        <p:nvSpPr>
          <p:cNvPr id="202" name="Content Placeholder 2"/>
          <p:cNvSpPr txBox="1">
            <a:spLocks noGrp="1"/>
          </p:cNvSpPr>
          <p:nvPr>
            <p:ph type="body" sz="half" idx="1"/>
          </p:nvPr>
        </p:nvSpPr>
        <p:spPr>
          <a:xfrm>
            <a:off x="5326912" y="1527047"/>
            <a:ext cx="6475229" cy="4069081"/>
          </a:xfrm>
          <a:prstGeom prst="rect">
            <a:avLst/>
          </a:prstGeom>
        </p:spPr>
        <p:txBody>
          <a:bodyPr/>
          <a:lstStyle/>
          <a:p>
            <a:pPr marL="457200" indent="-457200">
              <a:buSzPct val="100000"/>
              <a:buFont typeface="Arial"/>
              <a:buChar char="•"/>
            </a:pPr>
            <a:r>
              <a:rPr dirty="0"/>
              <a:t>Assigment-1 summary</a:t>
            </a:r>
          </a:p>
          <a:p>
            <a:pPr marL="457200" indent="-457200">
              <a:buSzPct val="100000"/>
              <a:buFont typeface="Arial"/>
              <a:buChar char="•"/>
            </a:pPr>
            <a:r>
              <a:rPr dirty="0"/>
              <a:t>MVP Features</a:t>
            </a:r>
          </a:p>
          <a:p>
            <a:pPr marL="457200" indent="-457200">
              <a:buSzPct val="100000"/>
              <a:buFont typeface="Arial"/>
              <a:buChar char="•"/>
            </a:pPr>
            <a:r>
              <a:rPr dirty="0"/>
              <a:t>Hand Drawn Sketches</a:t>
            </a:r>
          </a:p>
          <a:p>
            <a:pPr marL="457200" indent="-457200">
              <a:buSzPct val="100000"/>
              <a:buFont typeface="Arial"/>
              <a:buChar char="•"/>
            </a:pPr>
            <a:r>
              <a:rPr dirty="0"/>
              <a:t>Wireframe Storyboard</a:t>
            </a:r>
          </a:p>
          <a:p>
            <a:pPr marL="457200" indent="-457200">
              <a:buSzPct val="100000"/>
              <a:buFont typeface="Arial"/>
              <a:buChar char="•"/>
            </a:pPr>
            <a:r>
              <a:rPr dirty="0"/>
              <a:t>Customer </a:t>
            </a:r>
            <a:r>
              <a:rPr lang="en-US" dirty="0"/>
              <a:t>F</a:t>
            </a:r>
            <a:r>
              <a:rPr dirty="0"/>
              <a:t>eedbacks</a:t>
            </a:r>
          </a:p>
          <a:p>
            <a:pPr marL="457200" indent="-457200">
              <a:buSzPct val="100000"/>
              <a:buFont typeface="Arial"/>
              <a:buChar char="•"/>
            </a:pPr>
            <a:r>
              <a:rPr dirty="0"/>
              <a:t>Improved Wireframed Storyboard</a:t>
            </a:r>
          </a:p>
          <a:p>
            <a:pPr marL="457200" indent="-457200">
              <a:buSzPct val="100000"/>
              <a:buFont typeface="Arial"/>
              <a:buChar char="•"/>
            </a:pPr>
            <a:r>
              <a:rPr dirty="0"/>
              <a:t>Key Learnings</a:t>
            </a:r>
          </a:p>
        </p:txBody>
      </p:sp>
      <p:sp>
        <p:nvSpPr>
          <p:cNvPr id="203" name="Slide Number Placeholder 5"/>
          <p:cNvSpPr txBox="1">
            <a:spLocks noGrp="1"/>
          </p:cNvSpPr>
          <p:nvPr>
            <p:ph type="sldNum" sz="quarter" idx="2"/>
          </p:nvPr>
        </p:nvSpPr>
        <p:spPr>
          <a:xfrm>
            <a:off x="11172418" y="6414760"/>
            <a:ext cx="181383" cy="24830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lvl1pPr>
              <a:defRPr>
                <a:latin typeface="+mn-lt"/>
                <a:ea typeface="+mn-ea"/>
                <a:cs typeface="+mn-cs"/>
                <a:sym typeface="Calibri"/>
              </a:defRPr>
            </a:lvl1pPr>
          </a:lstStyle>
          <a:p>
            <a:fld id="{86CB4B4D-7CA3-9044-876B-883B54F8677D}" type="slidenum">
              <a:t>3</a:t>
            </a:fld>
            <a:endParaRP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Footer Placeholder 14"/>
          <p:cNvSpPr txBox="1"/>
          <p:nvPr/>
        </p:nvSpPr>
        <p:spPr>
          <a:xfrm>
            <a:off x="4084320" y="6414760"/>
            <a:ext cx="4023360" cy="24830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spAutoFit/>
          </a:bodyPr>
          <a:lstStyle>
            <a:lvl1pPr algn="ctr">
              <a:defRPr sz="1200">
                <a:solidFill>
                  <a:srgbClr val="888888"/>
                </a:solidFill>
                <a:latin typeface="+mn-lt"/>
                <a:ea typeface="+mn-ea"/>
                <a:cs typeface="+mn-cs"/>
                <a:sym typeface="Calibri"/>
              </a:defRPr>
            </a:lvl1pPr>
          </a:lstStyle>
          <a:p>
            <a:r>
              <a:t>Product Discovery</a:t>
            </a:r>
          </a:p>
        </p:txBody>
      </p:sp>
      <p:sp>
        <p:nvSpPr>
          <p:cNvPr id="206" name="Title 3"/>
          <p:cNvSpPr txBox="1">
            <a:spLocks noGrp="1"/>
          </p:cNvSpPr>
          <p:nvPr>
            <p:ph type="title"/>
          </p:nvPr>
        </p:nvSpPr>
        <p:spPr>
          <a:xfrm>
            <a:off x="539495" y="365124"/>
            <a:ext cx="5806442" cy="875848"/>
          </a:xfrm>
          <a:prstGeom prst="rect">
            <a:avLst/>
          </a:prstGeom>
        </p:spPr>
        <p:txBody>
          <a:bodyPr/>
          <a:lstStyle/>
          <a:p>
            <a:r>
              <a:rPr dirty="0"/>
              <a:t>Assigment-1 Summary</a:t>
            </a:r>
          </a:p>
        </p:txBody>
      </p:sp>
      <p:sp>
        <p:nvSpPr>
          <p:cNvPr id="207" name="Content Placeholder 4"/>
          <p:cNvSpPr txBox="1">
            <a:spLocks noGrp="1"/>
          </p:cNvSpPr>
          <p:nvPr>
            <p:ph type="body" idx="1"/>
          </p:nvPr>
        </p:nvSpPr>
        <p:spPr>
          <a:xfrm>
            <a:off x="539494" y="1338942"/>
            <a:ext cx="9941267" cy="5017408"/>
          </a:xfrm>
          <a:prstGeom prst="rect">
            <a:avLst/>
          </a:prstGeom>
        </p:spPr>
        <p:txBody>
          <a:bodyPr/>
          <a:lstStyle/>
          <a:p>
            <a:pPr>
              <a:lnSpc>
                <a:spcPct val="150000"/>
              </a:lnSpc>
            </a:pPr>
            <a:r>
              <a:rPr b="1" dirty="0">
                <a:solidFill>
                  <a:schemeClr val="tx1"/>
                </a:solidFill>
                <a:latin typeface="Avenir Next LT Pro" panose="020B0504020202020204" pitchFamily="34" charset="0"/>
              </a:rPr>
              <a:t>Product Idea</a:t>
            </a:r>
            <a:br>
              <a:rPr dirty="0">
                <a:solidFill>
                  <a:schemeClr val="tx1"/>
                </a:solidFill>
              </a:rPr>
            </a:br>
            <a:r>
              <a:rPr sz="1800" b="0" dirty="0">
                <a:solidFill>
                  <a:schemeClr val="tx1"/>
                </a:solidFill>
                <a:latin typeface="Avenir Next LT Pro" panose="020B0504020202020204" pitchFamily="34" charset="0"/>
                <a:ea typeface="Söhne"/>
                <a:cs typeface="Söhne"/>
                <a:sym typeface="Söhne"/>
              </a:rPr>
              <a:t>	</a:t>
            </a:r>
            <a:r>
              <a:rPr lang="en-US" sz="1800" b="0" i="0" dirty="0" err="1">
                <a:solidFill>
                  <a:srgbClr val="1F1F1F"/>
                </a:solidFill>
                <a:effectLst/>
                <a:highlight>
                  <a:srgbClr val="FFFFFF"/>
                </a:highlight>
                <a:latin typeface="Avenir Next LT Pro" panose="020B0504020202020204" pitchFamily="34" charset="0"/>
              </a:rPr>
              <a:t>RoomieMatch</a:t>
            </a:r>
            <a:r>
              <a:rPr lang="en-US" sz="1800" b="0" i="0" dirty="0">
                <a:solidFill>
                  <a:srgbClr val="1F1F1F"/>
                </a:solidFill>
                <a:effectLst/>
                <a:highlight>
                  <a:srgbClr val="FFFFFF"/>
                </a:highlight>
                <a:latin typeface="Avenir Next LT Pro" panose="020B0504020202020204" pitchFamily="34" charset="0"/>
              </a:rPr>
              <a:t> is a application that streamlines the process of finding compatible roommates and affordable shared housing.</a:t>
            </a:r>
          </a:p>
          <a:p>
            <a:pPr>
              <a:lnSpc>
                <a:spcPct val="150000"/>
              </a:lnSpc>
            </a:pPr>
            <a:endParaRPr lang="en-US" sz="1800" b="0" i="0" dirty="0">
              <a:solidFill>
                <a:srgbClr val="1F1F1F"/>
              </a:solidFill>
              <a:effectLst/>
              <a:highlight>
                <a:srgbClr val="FFFFFF"/>
              </a:highlight>
              <a:latin typeface="Avenir Next LT Pro" panose="020B0504020202020204" pitchFamily="34" charset="0"/>
            </a:endParaRPr>
          </a:p>
          <a:p>
            <a:pPr>
              <a:defRPr b="1">
                <a:solidFill>
                  <a:srgbClr val="374151"/>
                </a:solidFill>
                <a:latin typeface="Söhne"/>
                <a:ea typeface="Söhne"/>
                <a:cs typeface="Söhne"/>
                <a:sym typeface="Söhne"/>
              </a:defRPr>
            </a:pPr>
            <a:r>
              <a:rPr dirty="0">
                <a:solidFill>
                  <a:schemeClr val="tx1"/>
                </a:solidFill>
                <a:latin typeface="Avenir Next LT Pro" panose="020B0504020202020204" pitchFamily="34" charset="0"/>
              </a:rPr>
              <a:t>Target Customers</a:t>
            </a:r>
          </a:p>
          <a:p>
            <a:pPr algn="l">
              <a:lnSpc>
                <a:spcPct val="150000"/>
              </a:lnSpc>
              <a:buFont typeface="Arial" panose="020B0604020202020204" pitchFamily="34" charset="0"/>
              <a:buChar char="•"/>
            </a:pPr>
            <a:r>
              <a:rPr lang="en-US" sz="2000" b="0" i="0" dirty="0">
                <a:solidFill>
                  <a:srgbClr val="1F1F1F"/>
                </a:solidFill>
                <a:effectLst/>
                <a:highlight>
                  <a:srgbClr val="FFFFFF"/>
                </a:highlight>
                <a:latin typeface="Google Sans"/>
              </a:rPr>
              <a:t>Young professionals</a:t>
            </a:r>
          </a:p>
          <a:p>
            <a:pPr algn="l">
              <a:lnSpc>
                <a:spcPct val="150000"/>
              </a:lnSpc>
              <a:buFont typeface="Arial" panose="020B0604020202020204" pitchFamily="34" charset="0"/>
              <a:buChar char="•"/>
            </a:pPr>
            <a:r>
              <a:rPr lang="en-US" sz="2000" b="0" i="0" dirty="0">
                <a:solidFill>
                  <a:srgbClr val="1F1F1F"/>
                </a:solidFill>
                <a:effectLst/>
                <a:highlight>
                  <a:srgbClr val="FFFFFF"/>
                </a:highlight>
                <a:latin typeface="Google Sans"/>
              </a:rPr>
              <a:t>Students</a:t>
            </a:r>
          </a:p>
          <a:p>
            <a:pPr algn="l">
              <a:lnSpc>
                <a:spcPct val="150000"/>
              </a:lnSpc>
              <a:buFont typeface="Arial" panose="020B0604020202020204" pitchFamily="34" charset="0"/>
              <a:buChar char="•"/>
            </a:pPr>
            <a:r>
              <a:rPr lang="en-US" sz="2000" b="0" i="0" dirty="0">
                <a:solidFill>
                  <a:srgbClr val="1F1F1F"/>
                </a:solidFill>
                <a:effectLst/>
                <a:highlight>
                  <a:srgbClr val="FFFFFF"/>
                </a:highlight>
                <a:latin typeface="Google Sans"/>
              </a:rPr>
              <a:t>Individuals seeking affordable shared living arrangements</a:t>
            </a:r>
          </a:p>
        </p:txBody>
      </p:sp>
      <p:pic>
        <p:nvPicPr>
          <p:cNvPr id="208" name="Picture Placeholder 10" descr="Picture Placeholder 10"/>
          <p:cNvPicPr>
            <a:picLocks noGrp="1" noChangeAspect="1"/>
          </p:cNvPicPr>
          <p:nvPr>
            <p:ph type="pic" idx="21"/>
          </p:nvPr>
        </p:nvPicPr>
        <p:blipFill>
          <a:blip r:embed="rId2"/>
          <a:srcRect t="72" b="72"/>
          <a:stretch>
            <a:fillRect/>
          </a:stretch>
        </p:blipFill>
        <p:spPr>
          <a:xfrm>
            <a:off x="10480761" y="583089"/>
            <a:ext cx="1244154" cy="1242536"/>
          </a:xfrm>
          <a:prstGeom prst="rect">
            <a:avLst/>
          </a:prstGeom>
        </p:spPr>
      </p:pic>
      <p:pic>
        <p:nvPicPr>
          <p:cNvPr id="209" name="Picture Placeholder 12" descr="Picture Placeholder 12"/>
          <p:cNvPicPr>
            <a:picLocks noGrp="1" noChangeAspect="1"/>
          </p:cNvPicPr>
          <p:nvPr>
            <p:ph type="pic" idx="22"/>
          </p:nvPr>
        </p:nvPicPr>
        <p:blipFill>
          <a:blip r:embed="rId3"/>
          <a:stretch>
            <a:fillRect/>
          </a:stretch>
        </p:blipFill>
        <p:spPr>
          <a:xfrm>
            <a:off x="10480761" y="2086987"/>
            <a:ext cx="1689969" cy="1689968"/>
          </a:xfrm>
          <a:prstGeom prst="rect">
            <a:avLst/>
          </a:prstGeom>
        </p:spPr>
      </p:pic>
      <p:sp>
        <p:nvSpPr>
          <p:cNvPr id="210" name="Slide Number Placeholder 15"/>
          <p:cNvSpPr txBox="1">
            <a:spLocks noGrp="1"/>
          </p:cNvSpPr>
          <p:nvPr>
            <p:ph type="sldNum" sz="quarter" idx="2"/>
          </p:nvPr>
        </p:nvSpPr>
        <p:spPr>
          <a:xfrm>
            <a:off x="11172418" y="6414760"/>
            <a:ext cx="181383" cy="24830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lvl1pPr>
              <a:defRPr>
                <a:latin typeface="+mn-lt"/>
                <a:ea typeface="+mn-ea"/>
                <a:cs typeface="+mn-cs"/>
                <a:sym typeface="Calibri"/>
              </a:defRPr>
            </a:lvl1pPr>
          </a:lstStyle>
          <a:p>
            <a:fld id="{86CB4B4D-7CA3-9044-876B-883B54F8677D}" type="slidenum">
              <a:t>4</a:t>
            </a:fld>
            <a:endParaRP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 name="Footer Placeholder 14"/>
          <p:cNvSpPr txBox="1"/>
          <p:nvPr/>
        </p:nvSpPr>
        <p:spPr>
          <a:xfrm>
            <a:off x="4084320" y="6414760"/>
            <a:ext cx="4023360" cy="24830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spAutoFit/>
          </a:bodyPr>
          <a:lstStyle>
            <a:lvl1pPr algn="ctr">
              <a:defRPr sz="1200">
                <a:solidFill>
                  <a:srgbClr val="888888"/>
                </a:solidFill>
                <a:latin typeface="+mn-lt"/>
                <a:ea typeface="+mn-ea"/>
                <a:cs typeface="+mn-cs"/>
                <a:sym typeface="Calibri"/>
              </a:defRPr>
            </a:lvl1pPr>
          </a:lstStyle>
          <a:p>
            <a:r>
              <a:t>Product Discovery</a:t>
            </a:r>
          </a:p>
        </p:txBody>
      </p:sp>
      <p:sp>
        <p:nvSpPr>
          <p:cNvPr id="213" name="Title 3"/>
          <p:cNvSpPr txBox="1">
            <a:spLocks noGrp="1"/>
          </p:cNvSpPr>
          <p:nvPr>
            <p:ph type="title"/>
          </p:nvPr>
        </p:nvSpPr>
        <p:spPr>
          <a:xfrm>
            <a:off x="539495" y="365124"/>
            <a:ext cx="5806442" cy="875848"/>
          </a:xfrm>
          <a:prstGeom prst="rect">
            <a:avLst/>
          </a:prstGeom>
        </p:spPr>
        <p:txBody>
          <a:bodyPr/>
          <a:lstStyle/>
          <a:p>
            <a:r>
              <a:t>Assigment-1 Summary</a:t>
            </a:r>
          </a:p>
        </p:txBody>
      </p:sp>
      <p:sp>
        <p:nvSpPr>
          <p:cNvPr id="214" name="Content Placeholder 4"/>
          <p:cNvSpPr txBox="1">
            <a:spLocks noGrp="1"/>
          </p:cNvSpPr>
          <p:nvPr>
            <p:ph type="body" idx="1"/>
          </p:nvPr>
        </p:nvSpPr>
        <p:spPr>
          <a:xfrm>
            <a:off x="539494" y="1338942"/>
            <a:ext cx="9941267" cy="5017408"/>
          </a:xfrm>
          <a:prstGeom prst="rect">
            <a:avLst/>
          </a:prstGeom>
        </p:spPr>
        <p:txBody>
          <a:bodyPr/>
          <a:lstStyle/>
          <a:p>
            <a:pPr defTabSz="832103">
              <a:lnSpc>
                <a:spcPct val="120000"/>
              </a:lnSpc>
              <a:spcBef>
                <a:spcPts val="900"/>
              </a:spcBef>
              <a:defRPr sz="2000" b="1">
                <a:solidFill>
                  <a:srgbClr val="333333"/>
                </a:solidFill>
              </a:defRPr>
            </a:pPr>
            <a:r>
              <a:rPr dirty="0"/>
              <a:t>Under-Served Needs</a:t>
            </a:r>
            <a:endParaRPr sz="1600" dirty="0"/>
          </a:p>
          <a:p>
            <a:pPr algn="l">
              <a:lnSpc>
                <a:spcPct val="150000"/>
              </a:lnSpc>
            </a:pPr>
            <a:r>
              <a:rPr lang="en-US" b="0" i="0" dirty="0">
                <a:solidFill>
                  <a:srgbClr val="1F1F1F"/>
                </a:solidFill>
                <a:effectLst/>
                <a:highlight>
                  <a:srgbClr val="FFFFFF"/>
                </a:highlight>
                <a:latin typeface="Google Sans"/>
              </a:rPr>
              <a:t>Traditional methods for finding roommates, such as online forums and personal networks, are often inefficient, unreliable, and lack transparency. Individuals struggle to find compatible roommates who share their lifestyle preferences and habits, leading to potential conflicts and a less than ideal living experience.</a:t>
            </a:r>
          </a:p>
        </p:txBody>
      </p:sp>
      <p:pic>
        <p:nvPicPr>
          <p:cNvPr id="215" name="Picture Placeholder 10" descr="Picture Placeholder 10"/>
          <p:cNvPicPr>
            <a:picLocks noGrp="1" noChangeAspect="1"/>
          </p:cNvPicPr>
          <p:nvPr>
            <p:ph type="pic" idx="21"/>
          </p:nvPr>
        </p:nvPicPr>
        <p:blipFill>
          <a:blip r:embed="rId2"/>
          <a:srcRect t="72" b="72"/>
          <a:stretch>
            <a:fillRect/>
          </a:stretch>
        </p:blipFill>
        <p:spPr>
          <a:xfrm>
            <a:off x="10480761" y="583089"/>
            <a:ext cx="1244154" cy="1242536"/>
          </a:xfrm>
          <a:prstGeom prst="rect">
            <a:avLst/>
          </a:prstGeom>
        </p:spPr>
      </p:pic>
      <p:pic>
        <p:nvPicPr>
          <p:cNvPr id="216" name="Picture Placeholder 12" descr="Picture Placeholder 12"/>
          <p:cNvPicPr>
            <a:picLocks noGrp="1" noChangeAspect="1"/>
          </p:cNvPicPr>
          <p:nvPr>
            <p:ph type="pic" idx="22"/>
          </p:nvPr>
        </p:nvPicPr>
        <p:blipFill>
          <a:blip r:embed="rId3"/>
          <a:stretch>
            <a:fillRect/>
          </a:stretch>
        </p:blipFill>
        <p:spPr>
          <a:xfrm>
            <a:off x="10480761" y="2057169"/>
            <a:ext cx="1689969" cy="1689968"/>
          </a:xfrm>
          <a:prstGeom prst="rect">
            <a:avLst/>
          </a:prstGeom>
        </p:spPr>
      </p:pic>
      <p:sp>
        <p:nvSpPr>
          <p:cNvPr id="217" name="Slide Number Placeholder 15"/>
          <p:cNvSpPr txBox="1">
            <a:spLocks noGrp="1"/>
          </p:cNvSpPr>
          <p:nvPr>
            <p:ph type="sldNum" sz="quarter" idx="2"/>
          </p:nvPr>
        </p:nvSpPr>
        <p:spPr>
          <a:xfrm>
            <a:off x="11172418" y="6414760"/>
            <a:ext cx="181383" cy="24830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lvl1pPr>
              <a:defRPr>
                <a:latin typeface="+mn-lt"/>
                <a:ea typeface="+mn-ea"/>
                <a:cs typeface="+mn-cs"/>
                <a:sym typeface="Calibri"/>
              </a:defRPr>
            </a:lvl1pPr>
          </a:lstStyle>
          <a:p>
            <a:fld id="{86CB4B4D-7CA3-9044-876B-883B54F8677D}" type="slidenum">
              <a:t>5</a:t>
            </a:fld>
            <a:endParaRP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 name="Footer Placeholder 14"/>
          <p:cNvSpPr txBox="1"/>
          <p:nvPr/>
        </p:nvSpPr>
        <p:spPr>
          <a:xfrm>
            <a:off x="4084320" y="6414760"/>
            <a:ext cx="4023360" cy="24830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spAutoFit/>
          </a:bodyPr>
          <a:lstStyle>
            <a:lvl1pPr algn="ctr">
              <a:defRPr sz="1200">
                <a:solidFill>
                  <a:srgbClr val="888888"/>
                </a:solidFill>
                <a:latin typeface="+mn-lt"/>
                <a:ea typeface="+mn-ea"/>
                <a:cs typeface="+mn-cs"/>
                <a:sym typeface="Calibri"/>
              </a:defRPr>
            </a:lvl1pPr>
          </a:lstStyle>
          <a:p>
            <a:r>
              <a:t>Product Discovery</a:t>
            </a:r>
          </a:p>
        </p:txBody>
      </p:sp>
      <p:sp>
        <p:nvSpPr>
          <p:cNvPr id="220" name="Title 3"/>
          <p:cNvSpPr txBox="1">
            <a:spLocks noGrp="1"/>
          </p:cNvSpPr>
          <p:nvPr>
            <p:ph type="title"/>
          </p:nvPr>
        </p:nvSpPr>
        <p:spPr>
          <a:xfrm>
            <a:off x="539495" y="365124"/>
            <a:ext cx="5806442" cy="875848"/>
          </a:xfrm>
          <a:prstGeom prst="rect">
            <a:avLst/>
          </a:prstGeom>
        </p:spPr>
        <p:txBody>
          <a:bodyPr/>
          <a:lstStyle/>
          <a:p>
            <a:r>
              <a:t>Assigment-1 Summary</a:t>
            </a:r>
          </a:p>
        </p:txBody>
      </p:sp>
      <p:sp>
        <p:nvSpPr>
          <p:cNvPr id="221" name="Content Placeholder 4"/>
          <p:cNvSpPr txBox="1">
            <a:spLocks noGrp="1"/>
          </p:cNvSpPr>
          <p:nvPr>
            <p:ph type="body" idx="1"/>
          </p:nvPr>
        </p:nvSpPr>
        <p:spPr>
          <a:xfrm>
            <a:off x="539494" y="1338942"/>
            <a:ext cx="9941267" cy="5017408"/>
          </a:xfrm>
          <a:prstGeom prst="rect">
            <a:avLst/>
          </a:prstGeom>
        </p:spPr>
        <p:txBody>
          <a:bodyPr/>
          <a:lstStyle/>
          <a:p>
            <a:pPr>
              <a:defRPr b="1"/>
            </a:pPr>
            <a:r>
              <a:rPr dirty="0">
                <a:latin typeface="Avenir Next LT Pro" panose="020B0504020202020204" pitchFamily="34" charset="0"/>
              </a:rPr>
              <a:t>Value Proposition</a:t>
            </a:r>
            <a:endParaRPr lang="en-US" dirty="0">
              <a:solidFill>
                <a:srgbClr val="374151"/>
              </a:solidFill>
              <a:latin typeface="Avenir Next LT Pro" panose="020B0504020202020204" pitchFamily="34" charset="0"/>
              <a:sym typeface="Söhne"/>
            </a:endParaRPr>
          </a:p>
          <a:p>
            <a:pPr algn="l">
              <a:lnSpc>
                <a:spcPct val="150000"/>
              </a:lnSpc>
            </a:pPr>
            <a:r>
              <a:rPr lang="en-US" sz="1600" b="0" i="0" dirty="0" err="1">
                <a:solidFill>
                  <a:srgbClr val="1F1F1F"/>
                </a:solidFill>
                <a:effectLst/>
                <a:highlight>
                  <a:srgbClr val="FFFFFF"/>
                </a:highlight>
                <a:latin typeface="Avenir Next LT Pro" panose="020B0504020202020204" pitchFamily="34" charset="0"/>
              </a:rPr>
              <a:t>RoomieMatch</a:t>
            </a:r>
            <a:r>
              <a:rPr lang="en-US" sz="1600" b="0" i="0" dirty="0">
                <a:solidFill>
                  <a:srgbClr val="1F1F1F"/>
                </a:solidFill>
                <a:effectLst/>
                <a:highlight>
                  <a:srgbClr val="FFFFFF"/>
                </a:highlight>
                <a:latin typeface="Avenir Next LT Pro" panose="020B0504020202020204" pitchFamily="34" charset="0"/>
              </a:rPr>
              <a:t> addresses these challenges by providing a safe and efficient platform for connecting users based on compatibility criteria.</a:t>
            </a:r>
          </a:p>
          <a:p>
            <a:pPr algn="l">
              <a:lnSpc>
                <a:spcPct val="150000"/>
              </a:lnSpc>
              <a:buFont typeface="Arial" panose="020B0604020202020204" pitchFamily="34" charset="0"/>
              <a:buChar char="•"/>
            </a:pPr>
            <a:r>
              <a:rPr lang="en-US" sz="2400" b="1" i="0" dirty="0">
                <a:solidFill>
                  <a:srgbClr val="1F1F1F"/>
                </a:solidFill>
                <a:effectLst/>
                <a:highlight>
                  <a:srgbClr val="FFFFFF"/>
                </a:highlight>
                <a:latin typeface="Avenir Next LT Pro" panose="020B0504020202020204" pitchFamily="34" charset="0"/>
              </a:rPr>
              <a:t>Matching Algorithm:</a:t>
            </a:r>
            <a:r>
              <a:rPr lang="en-US" sz="2400" b="0" i="0" dirty="0">
                <a:solidFill>
                  <a:srgbClr val="1F1F1F"/>
                </a:solidFill>
                <a:effectLst/>
                <a:highlight>
                  <a:srgbClr val="FFFFFF"/>
                </a:highlight>
                <a:latin typeface="Avenir Next LT Pro" panose="020B0504020202020204" pitchFamily="34" charset="0"/>
              </a:rPr>
              <a:t> </a:t>
            </a:r>
            <a:r>
              <a:rPr lang="en-US" sz="1600" b="0" i="0" dirty="0">
                <a:solidFill>
                  <a:srgbClr val="1F1F1F"/>
                </a:solidFill>
                <a:effectLst/>
                <a:highlight>
                  <a:srgbClr val="FFFFFF"/>
                </a:highlight>
                <a:latin typeface="Avenir Next LT Pro" panose="020B0504020202020204" pitchFamily="34" charset="0"/>
              </a:rPr>
              <a:t>Connects users based on interests, habits, and lifestyle preferences.</a:t>
            </a:r>
          </a:p>
          <a:p>
            <a:pPr algn="l">
              <a:lnSpc>
                <a:spcPct val="150000"/>
              </a:lnSpc>
              <a:buFont typeface="Arial" panose="020B0604020202020204" pitchFamily="34" charset="0"/>
              <a:buChar char="•"/>
            </a:pPr>
            <a:r>
              <a:rPr lang="en-US" sz="2400" b="1" i="0" dirty="0">
                <a:solidFill>
                  <a:srgbClr val="1F1F1F"/>
                </a:solidFill>
                <a:effectLst/>
                <a:highlight>
                  <a:srgbClr val="FFFFFF"/>
                </a:highlight>
                <a:latin typeface="Avenir Next LT Pro" panose="020B0504020202020204" pitchFamily="34" charset="0"/>
              </a:rPr>
              <a:t>Detailed Profiles:</a:t>
            </a:r>
            <a:r>
              <a:rPr lang="en-US" sz="2400" b="0" i="0" dirty="0">
                <a:solidFill>
                  <a:srgbClr val="1F1F1F"/>
                </a:solidFill>
                <a:effectLst/>
                <a:highlight>
                  <a:srgbClr val="FFFFFF"/>
                </a:highlight>
                <a:latin typeface="Avenir Next LT Pro" panose="020B0504020202020204" pitchFamily="34" charset="0"/>
              </a:rPr>
              <a:t> </a:t>
            </a:r>
            <a:r>
              <a:rPr lang="en-US" sz="1600" b="0" i="0" dirty="0">
                <a:solidFill>
                  <a:srgbClr val="1F1F1F"/>
                </a:solidFill>
                <a:effectLst/>
                <a:highlight>
                  <a:srgbClr val="FFFFFF"/>
                </a:highlight>
                <a:latin typeface="Avenir Next LT Pro" panose="020B0504020202020204" pitchFamily="34" charset="0"/>
              </a:rPr>
              <a:t>Allows users to showcase their personalities and living preferences.</a:t>
            </a:r>
          </a:p>
          <a:p>
            <a:pPr algn="l">
              <a:lnSpc>
                <a:spcPct val="150000"/>
              </a:lnSpc>
              <a:buFont typeface="Arial" panose="020B0604020202020204" pitchFamily="34" charset="0"/>
              <a:buChar char="•"/>
            </a:pPr>
            <a:r>
              <a:rPr lang="en-US" sz="2400" b="1" i="0" dirty="0">
                <a:solidFill>
                  <a:srgbClr val="1F1F1F"/>
                </a:solidFill>
                <a:effectLst/>
                <a:highlight>
                  <a:srgbClr val="FFFFFF"/>
                </a:highlight>
                <a:latin typeface="Avenir Next LT Pro" panose="020B0504020202020204" pitchFamily="34" charset="0"/>
              </a:rPr>
              <a:t>Secure Communication:</a:t>
            </a:r>
            <a:r>
              <a:rPr lang="en-US" sz="2400" b="0" i="0" dirty="0">
                <a:solidFill>
                  <a:srgbClr val="1F1F1F"/>
                </a:solidFill>
                <a:effectLst/>
                <a:highlight>
                  <a:srgbClr val="FFFFFF"/>
                </a:highlight>
                <a:latin typeface="Avenir Next LT Pro" panose="020B0504020202020204" pitchFamily="34" charset="0"/>
              </a:rPr>
              <a:t> </a:t>
            </a:r>
            <a:r>
              <a:rPr lang="en-US" sz="1600" b="0" i="0" dirty="0">
                <a:solidFill>
                  <a:srgbClr val="1F1F1F"/>
                </a:solidFill>
                <a:effectLst/>
                <a:highlight>
                  <a:srgbClr val="FFFFFF"/>
                </a:highlight>
                <a:latin typeface="Avenir Next LT Pro" panose="020B0504020202020204" pitchFamily="34" charset="0"/>
              </a:rPr>
              <a:t>Built-in chat functionality facilitates safe and easy communication between potential roommates.</a:t>
            </a:r>
          </a:p>
          <a:p>
            <a:pPr algn="l">
              <a:lnSpc>
                <a:spcPct val="150000"/>
              </a:lnSpc>
              <a:buFont typeface="Arial" panose="020B0604020202020204" pitchFamily="34" charset="0"/>
              <a:buChar char="•"/>
            </a:pPr>
            <a:r>
              <a:rPr lang="en-US" sz="2400" b="1" i="0" dirty="0">
                <a:solidFill>
                  <a:srgbClr val="1F1F1F"/>
                </a:solidFill>
                <a:effectLst/>
                <a:highlight>
                  <a:srgbClr val="FFFFFF"/>
                </a:highlight>
                <a:latin typeface="Avenir Next LT Pro" panose="020B0504020202020204" pitchFamily="34" charset="0"/>
              </a:rPr>
              <a:t>Verified Profiles and Reviews (Future):</a:t>
            </a:r>
            <a:r>
              <a:rPr lang="en-US" sz="2400" b="0" i="0" dirty="0">
                <a:solidFill>
                  <a:srgbClr val="1F1F1F"/>
                </a:solidFill>
                <a:effectLst/>
                <a:highlight>
                  <a:srgbClr val="FFFFFF"/>
                </a:highlight>
                <a:latin typeface="Avenir Next LT Pro" panose="020B0504020202020204" pitchFamily="34" charset="0"/>
              </a:rPr>
              <a:t> </a:t>
            </a:r>
            <a:r>
              <a:rPr lang="en-US" sz="1600" b="0" i="0" dirty="0">
                <a:solidFill>
                  <a:srgbClr val="1F1F1F"/>
                </a:solidFill>
                <a:effectLst/>
                <a:highlight>
                  <a:srgbClr val="FFFFFF"/>
                </a:highlight>
                <a:latin typeface="Avenir Next LT Pro" panose="020B0504020202020204" pitchFamily="34" charset="0"/>
              </a:rPr>
              <a:t>Promotes trust and transparency through a potential review system (depending on development).</a:t>
            </a:r>
          </a:p>
        </p:txBody>
      </p:sp>
      <p:pic>
        <p:nvPicPr>
          <p:cNvPr id="222" name="Picture Placeholder 10" descr="Picture Placeholder 10"/>
          <p:cNvPicPr>
            <a:picLocks noGrp="1" noChangeAspect="1"/>
          </p:cNvPicPr>
          <p:nvPr>
            <p:ph type="pic" idx="21"/>
          </p:nvPr>
        </p:nvPicPr>
        <p:blipFill>
          <a:blip r:embed="rId2"/>
          <a:srcRect t="72" b="72"/>
          <a:stretch>
            <a:fillRect/>
          </a:stretch>
        </p:blipFill>
        <p:spPr>
          <a:xfrm>
            <a:off x="10480761" y="583089"/>
            <a:ext cx="1244154" cy="1242536"/>
          </a:xfrm>
          <a:prstGeom prst="rect">
            <a:avLst/>
          </a:prstGeom>
        </p:spPr>
      </p:pic>
      <p:pic>
        <p:nvPicPr>
          <p:cNvPr id="223" name="Picture Placeholder 12" descr="Picture Placeholder 12"/>
          <p:cNvPicPr>
            <a:picLocks noGrp="1" noChangeAspect="1"/>
          </p:cNvPicPr>
          <p:nvPr>
            <p:ph type="pic" idx="22"/>
          </p:nvPr>
        </p:nvPicPr>
        <p:blipFill>
          <a:blip r:embed="rId3"/>
          <a:stretch>
            <a:fillRect/>
          </a:stretch>
        </p:blipFill>
        <p:spPr>
          <a:xfrm>
            <a:off x="10480761" y="2057169"/>
            <a:ext cx="1689969" cy="1689968"/>
          </a:xfrm>
          <a:prstGeom prst="rect">
            <a:avLst/>
          </a:prstGeom>
        </p:spPr>
      </p:pic>
      <p:sp>
        <p:nvSpPr>
          <p:cNvPr id="224" name="Slide Number Placeholder 15"/>
          <p:cNvSpPr txBox="1">
            <a:spLocks noGrp="1"/>
          </p:cNvSpPr>
          <p:nvPr>
            <p:ph type="sldNum" sz="quarter" idx="2"/>
          </p:nvPr>
        </p:nvSpPr>
        <p:spPr>
          <a:xfrm>
            <a:off x="11172418" y="6414760"/>
            <a:ext cx="181383" cy="24830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lvl1pPr>
              <a:defRPr>
                <a:latin typeface="+mn-lt"/>
                <a:ea typeface="+mn-ea"/>
                <a:cs typeface="+mn-cs"/>
                <a:sym typeface="Calibri"/>
              </a:defRPr>
            </a:lvl1pPr>
          </a:lstStyle>
          <a:p>
            <a:fld id="{86CB4B4D-7CA3-9044-876B-883B54F8677D}" type="slidenum">
              <a:t>6</a:t>
            </a:fld>
            <a:endParaRP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 name="Footer Placeholder 14"/>
          <p:cNvSpPr txBox="1"/>
          <p:nvPr/>
        </p:nvSpPr>
        <p:spPr>
          <a:xfrm>
            <a:off x="4084320" y="6414760"/>
            <a:ext cx="4023360" cy="24830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spAutoFit/>
          </a:bodyPr>
          <a:lstStyle>
            <a:lvl1pPr algn="ctr">
              <a:defRPr sz="1200">
                <a:solidFill>
                  <a:srgbClr val="888888"/>
                </a:solidFill>
                <a:latin typeface="+mn-lt"/>
                <a:ea typeface="+mn-ea"/>
                <a:cs typeface="+mn-cs"/>
                <a:sym typeface="Calibri"/>
              </a:defRPr>
            </a:lvl1pPr>
          </a:lstStyle>
          <a:p>
            <a:r>
              <a:t>Product Discovery</a:t>
            </a:r>
          </a:p>
        </p:txBody>
      </p:sp>
      <p:sp>
        <p:nvSpPr>
          <p:cNvPr id="220" name="Title 3"/>
          <p:cNvSpPr txBox="1">
            <a:spLocks noGrp="1"/>
          </p:cNvSpPr>
          <p:nvPr>
            <p:ph type="title"/>
          </p:nvPr>
        </p:nvSpPr>
        <p:spPr>
          <a:xfrm>
            <a:off x="539495" y="365124"/>
            <a:ext cx="5806442" cy="875848"/>
          </a:xfrm>
          <a:prstGeom prst="rect">
            <a:avLst/>
          </a:prstGeom>
        </p:spPr>
        <p:txBody>
          <a:bodyPr/>
          <a:lstStyle/>
          <a:p>
            <a:r>
              <a:rPr dirty="0"/>
              <a:t>Assigment-1 Summary</a:t>
            </a:r>
          </a:p>
        </p:txBody>
      </p:sp>
      <p:sp>
        <p:nvSpPr>
          <p:cNvPr id="221" name="Content Placeholder 4"/>
          <p:cNvSpPr txBox="1">
            <a:spLocks noGrp="1"/>
          </p:cNvSpPr>
          <p:nvPr>
            <p:ph type="body" idx="1"/>
          </p:nvPr>
        </p:nvSpPr>
        <p:spPr>
          <a:xfrm>
            <a:off x="539494" y="1338942"/>
            <a:ext cx="9941267" cy="5017408"/>
          </a:xfrm>
          <a:prstGeom prst="rect">
            <a:avLst/>
          </a:prstGeom>
        </p:spPr>
        <p:txBody>
          <a:bodyPr/>
          <a:lstStyle/>
          <a:p>
            <a:pPr>
              <a:defRPr b="1"/>
            </a:pPr>
            <a:r>
              <a:rPr lang="en-US" dirty="0">
                <a:solidFill>
                  <a:schemeClr val="tx1"/>
                </a:solidFill>
                <a:latin typeface="Avenir Next LT Pro" panose="020B0504020202020204" pitchFamily="34" charset="0"/>
                <a:sym typeface="Söhne"/>
              </a:rPr>
              <a:t>Story Map</a:t>
            </a:r>
          </a:p>
        </p:txBody>
      </p:sp>
      <p:pic>
        <p:nvPicPr>
          <p:cNvPr id="222" name="Picture Placeholder 10" descr="Picture Placeholder 10"/>
          <p:cNvPicPr>
            <a:picLocks noGrp="1" noChangeAspect="1"/>
          </p:cNvPicPr>
          <p:nvPr>
            <p:ph type="pic" idx="21"/>
          </p:nvPr>
        </p:nvPicPr>
        <p:blipFill>
          <a:blip r:embed="rId2"/>
          <a:srcRect t="72" b="72"/>
          <a:stretch>
            <a:fillRect/>
          </a:stretch>
        </p:blipFill>
        <p:spPr>
          <a:xfrm>
            <a:off x="10480761" y="583089"/>
            <a:ext cx="1244154" cy="1242536"/>
          </a:xfrm>
          <a:prstGeom prst="rect">
            <a:avLst/>
          </a:prstGeom>
        </p:spPr>
      </p:pic>
      <p:pic>
        <p:nvPicPr>
          <p:cNvPr id="223" name="Picture Placeholder 12" descr="Picture Placeholder 12"/>
          <p:cNvPicPr>
            <a:picLocks noGrp="1" noChangeAspect="1"/>
          </p:cNvPicPr>
          <p:nvPr>
            <p:ph type="pic" idx="22"/>
          </p:nvPr>
        </p:nvPicPr>
        <p:blipFill>
          <a:blip r:embed="rId3"/>
          <a:stretch>
            <a:fillRect/>
          </a:stretch>
        </p:blipFill>
        <p:spPr>
          <a:xfrm>
            <a:off x="10480761" y="2057169"/>
            <a:ext cx="1689969" cy="1689968"/>
          </a:xfrm>
          <a:prstGeom prst="rect">
            <a:avLst/>
          </a:prstGeom>
        </p:spPr>
      </p:pic>
      <p:sp>
        <p:nvSpPr>
          <p:cNvPr id="224" name="Slide Number Placeholder 15"/>
          <p:cNvSpPr txBox="1">
            <a:spLocks noGrp="1"/>
          </p:cNvSpPr>
          <p:nvPr>
            <p:ph type="sldNum" sz="quarter" idx="2"/>
          </p:nvPr>
        </p:nvSpPr>
        <p:spPr>
          <a:xfrm>
            <a:off x="11172418" y="6414760"/>
            <a:ext cx="181383" cy="24830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lvl1pPr>
              <a:defRPr>
                <a:latin typeface="+mn-lt"/>
                <a:ea typeface="+mn-ea"/>
                <a:cs typeface="+mn-cs"/>
                <a:sym typeface="Calibri"/>
              </a:defRPr>
            </a:lvl1pPr>
          </a:lstStyle>
          <a:p>
            <a:fld id="{86CB4B4D-7CA3-9044-876B-883B54F8677D}" type="slidenum">
              <a:t>7</a:t>
            </a:fld>
            <a:endParaRPr/>
          </a:p>
        </p:txBody>
      </p:sp>
      <p:pic>
        <p:nvPicPr>
          <p:cNvPr id="5" name="Content Placeholder 4">
            <a:extLst>
              <a:ext uri="{FF2B5EF4-FFF2-40B4-BE49-F238E27FC236}">
                <a16:creationId xmlns:a16="http://schemas.microsoft.com/office/drawing/2014/main" id="{381A9219-BE6D-08F6-1950-F1EE3F48AC2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9628" y="1887152"/>
            <a:ext cx="9710531" cy="4775913"/>
          </a:xfrm>
          <a:prstGeom prst="rect">
            <a:avLst/>
          </a:prstGeom>
        </p:spPr>
      </p:pic>
    </p:spTree>
    <p:extLst>
      <p:ext uri="{BB962C8B-B14F-4D97-AF65-F5344CB8AC3E}">
        <p14:creationId xmlns:p14="http://schemas.microsoft.com/office/powerpoint/2010/main" val="3083292789"/>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 name="Title 1"/>
          <p:cNvSpPr txBox="1">
            <a:spLocks noGrp="1"/>
          </p:cNvSpPr>
          <p:nvPr>
            <p:ph type="title"/>
          </p:nvPr>
        </p:nvSpPr>
        <p:spPr>
          <a:prstGeom prst="rect">
            <a:avLst/>
          </a:prstGeom>
        </p:spPr>
        <p:txBody>
          <a:bodyPr/>
          <a:lstStyle/>
          <a:p>
            <a:r>
              <a:t>MVP Features</a:t>
            </a:r>
          </a:p>
        </p:txBody>
      </p:sp>
      <p:sp>
        <p:nvSpPr>
          <p:cNvPr id="227" name="Text Placeholder 2"/>
          <p:cNvSpPr txBox="1">
            <a:spLocks noGrp="1"/>
          </p:cNvSpPr>
          <p:nvPr>
            <p:ph type="body" sz="quarter" idx="1"/>
          </p:nvPr>
        </p:nvSpPr>
        <p:spPr>
          <a:prstGeom prst="rect">
            <a:avLst/>
          </a:prstGeom>
        </p:spPr>
        <p:txBody>
          <a:bodyPr/>
          <a:lstStyle/>
          <a:p>
            <a:endParaRPr dirty="0"/>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Footer Placeholder 18"/>
          <p:cNvSpPr txBox="1"/>
          <p:nvPr/>
        </p:nvSpPr>
        <p:spPr>
          <a:xfrm>
            <a:off x="4084320" y="6414760"/>
            <a:ext cx="4023360" cy="24830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spAutoFit/>
          </a:bodyPr>
          <a:lstStyle>
            <a:lvl1pPr algn="ctr">
              <a:defRPr sz="1200">
                <a:solidFill>
                  <a:srgbClr val="888888"/>
                </a:solidFill>
                <a:latin typeface="+mn-lt"/>
                <a:ea typeface="+mn-ea"/>
                <a:cs typeface="+mn-cs"/>
                <a:sym typeface="Calibri"/>
              </a:defRPr>
            </a:lvl1pPr>
          </a:lstStyle>
          <a:p>
            <a:r>
              <a:t>Product Discovery</a:t>
            </a:r>
          </a:p>
        </p:txBody>
      </p:sp>
      <p:sp>
        <p:nvSpPr>
          <p:cNvPr id="230" name="Title 1"/>
          <p:cNvSpPr txBox="1">
            <a:spLocks noGrp="1"/>
          </p:cNvSpPr>
          <p:nvPr>
            <p:ph type="title"/>
          </p:nvPr>
        </p:nvSpPr>
        <p:spPr>
          <a:xfrm>
            <a:off x="838200" y="355600"/>
            <a:ext cx="10515600" cy="1017360"/>
          </a:xfrm>
          <a:prstGeom prst="rect">
            <a:avLst/>
          </a:prstGeom>
        </p:spPr>
        <p:txBody>
          <a:bodyPr/>
          <a:lstStyle/>
          <a:p>
            <a:r>
              <a:t>MVP Features &amp; it’s need</a:t>
            </a:r>
          </a:p>
        </p:txBody>
      </p:sp>
      <p:sp>
        <p:nvSpPr>
          <p:cNvPr id="231" name="Content Placeholder 3"/>
          <p:cNvSpPr txBox="1">
            <a:spLocks noGrp="1"/>
          </p:cNvSpPr>
          <p:nvPr>
            <p:ph type="body" idx="1"/>
          </p:nvPr>
        </p:nvSpPr>
        <p:spPr>
          <a:xfrm>
            <a:off x="838200" y="1372961"/>
            <a:ext cx="11151637" cy="5214451"/>
          </a:xfrm>
          <a:prstGeom prst="rect">
            <a:avLst/>
          </a:prstGeom>
        </p:spPr>
        <p:txBody>
          <a:bodyPr anchor="t">
            <a:noAutofit/>
          </a:bodyPr>
          <a:lstStyle/>
          <a:p>
            <a:pPr algn="l">
              <a:lnSpc>
                <a:spcPct val="150000"/>
              </a:lnSpc>
            </a:pPr>
            <a:r>
              <a:rPr lang="en-US" sz="1800" i="0" dirty="0">
                <a:solidFill>
                  <a:srgbClr val="1F1F1F"/>
                </a:solidFill>
                <a:effectLst/>
                <a:highlight>
                  <a:srgbClr val="FFFFFF"/>
                </a:highlight>
                <a:latin typeface="Times New Roman" panose="02020603050405020304" pitchFamily="18" charset="0"/>
                <a:cs typeface="Times New Roman" panose="02020603050405020304" pitchFamily="18" charset="0"/>
              </a:rPr>
              <a:t>Core Features and Why They're in the MVP:</a:t>
            </a:r>
          </a:p>
          <a:p>
            <a:pPr algn="l">
              <a:lnSpc>
                <a:spcPct val="150000"/>
              </a:lnSpc>
            </a:pPr>
            <a:r>
              <a:rPr lang="en-US" sz="1800" b="0" i="0" dirty="0">
                <a:solidFill>
                  <a:srgbClr val="1F1F1F"/>
                </a:solidFill>
                <a:effectLst/>
                <a:highlight>
                  <a:srgbClr val="FFFFFF"/>
                </a:highlight>
                <a:latin typeface="Times New Roman" panose="02020603050405020304" pitchFamily="18" charset="0"/>
                <a:cs typeface="Times New Roman" panose="02020603050405020304" pitchFamily="18" charset="0"/>
              </a:rPr>
              <a:t>The MVP of </a:t>
            </a:r>
            <a:r>
              <a:rPr lang="en-US" sz="1800" b="0" i="0" dirty="0" err="1">
                <a:solidFill>
                  <a:srgbClr val="1F1F1F"/>
                </a:solidFill>
                <a:effectLst/>
                <a:highlight>
                  <a:srgbClr val="FFFFFF"/>
                </a:highlight>
                <a:latin typeface="Times New Roman" panose="02020603050405020304" pitchFamily="18" charset="0"/>
                <a:cs typeface="Times New Roman" panose="02020603050405020304" pitchFamily="18" charset="0"/>
              </a:rPr>
              <a:t>RoomieMatch</a:t>
            </a:r>
            <a:r>
              <a:rPr lang="en-US" sz="1800" b="0" i="0" dirty="0">
                <a:solidFill>
                  <a:srgbClr val="1F1F1F"/>
                </a:solidFill>
                <a:effectLst/>
                <a:highlight>
                  <a:srgbClr val="FFFFFF"/>
                </a:highlight>
                <a:latin typeface="Times New Roman" panose="02020603050405020304" pitchFamily="18" charset="0"/>
                <a:cs typeface="Times New Roman" panose="02020603050405020304" pitchFamily="18" charset="0"/>
              </a:rPr>
              <a:t> focuses on essential functionalities that address the core needs of users seeking compatible roommates. These features allow for initial testing and user feedback before adding more complex functionalities.</a:t>
            </a:r>
          </a:p>
          <a:p>
            <a:pPr algn="l">
              <a:lnSpc>
                <a:spcPct val="150000"/>
              </a:lnSpc>
            </a:pPr>
            <a:r>
              <a:rPr lang="en-US" sz="1800" b="1" i="0" dirty="0">
                <a:solidFill>
                  <a:srgbClr val="1F1F1F"/>
                </a:solidFill>
                <a:effectLst/>
                <a:highlight>
                  <a:srgbClr val="FFFFFF"/>
                </a:highlight>
                <a:latin typeface="Times New Roman" panose="02020603050405020304" pitchFamily="18" charset="0"/>
                <a:cs typeface="Times New Roman" panose="02020603050405020304" pitchFamily="18" charset="0"/>
              </a:rPr>
              <a:t>1. User Profile Creation:</a:t>
            </a:r>
            <a:endParaRPr lang="en-US" sz="1800" b="0" i="0" dirty="0">
              <a:solidFill>
                <a:srgbClr val="1F1F1F"/>
              </a:solidFill>
              <a:effectLst/>
              <a:highlight>
                <a:srgbClr val="FFFFFF"/>
              </a:highlight>
              <a:latin typeface="Times New Roman" panose="02020603050405020304" pitchFamily="18" charset="0"/>
              <a:cs typeface="Times New Roman" panose="02020603050405020304" pitchFamily="18" charset="0"/>
            </a:endParaRPr>
          </a:p>
          <a:p>
            <a:pPr algn="l">
              <a:lnSpc>
                <a:spcPct val="150000"/>
              </a:lnSpc>
              <a:buFont typeface="Arial" panose="020B0604020202020204" pitchFamily="34" charset="0"/>
              <a:buChar char="•"/>
            </a:pPr>
            <a:r>
              <a:rPr lang="en-US" sz="1800" b="1" i="0" dirty="0">
                <a:solidFill>
                  <a:srgbClr val="1F1F1F"/>
                </a:solidFill>
                <a:effectLst/>
                <a:highlight>
                  <a:srgbClr val="FFFFFF"/>
                </a:highlight>
                <a:latin typeface="Times New Roman" panose="02020603050405020304" pitchFamily="18" charset="0"/>
                <a:cs typeface="Times New Roman" panose="02020603050405020304" pitchFamily="18" charset="0"/>
              </a:rPr>
              <a:t>Why it's in the MVP:</a:t>
            </a:r>
            <a:r>
              <a:rPr lang="en-US" sz="1800" b="0" i="0" dirty="0">
                <a:solidFill>
                  <a:srgbClr val="1F1F1F"/>
                </a:solidFill>
                <a:effectLst/>
                <a:highlight>
                  <a:srgbClr val="FFFFFF"/>
                </a:highlight>
                <a:latin typeface="Times New Roman" panose="02020603050405020304" pitchFamily="18" charset="0"/>
                <a:cs typeface="Times New Roman" panose="02020603050405020304" pitchFamily="18" charset="0"/>
              </a:rPr>
              <a:t> Profiles are crucial for showcasing personalities, interests, and living preferences. This information is vital for the matching algorithm and building trust between potential roommates.</a:t>
            </a:r>
          </a:p>
          <a:p>
            <a:pPr algn="l">
              <a:lnSpc>
                <a:spcPct val="150000"/>
              </a:lnSpc>
            </a:pPr>
            <a:endParaRPr lang="en-US" sz="1800" b="0" i="0" dirty="0">
              <a:solidFill>
                <a:srgbClr val="1F1F1F"/>
              </a:solidFill>
              <a:effectLst/>
              <a:highlight>
                <a:srgbClr val="FFFFFF"/>
              </a:highlight>
              <a:latin typeface="Times New Roman" panose="02020603050405020304" pitchFamily="18" charset="0"/>
              <a:cs typeface="Times New Roman" panose="02020603050405020304" pitchFamily="18" charset="0"/>
            </a:endParaRPr>
          </a:p>
          <a:p>
            <a:pPr algn="l">
              <a:lnSpc>
                <a:spcPct val="150000"/>
              </a:lnSpc>
            </a:pPr>
            <a:r>
              <a:rPr lang="en-US" sz="1800" b="1" i="0" dirty="0">
                <a:solidFill>
                  <a:srgbClr val="1F1F1F"/>
                </a:solidFill>
                <a:effectLst/>
                <a:highlight>
                  <a:srgbClr val="FFFFFF"/>
                </a:highlight>
                <a:latin typeface="Times New Roman" panose="02020603050405020304" pitchFamily="18" charset="0"/>
                <a:cs typeface="Times New Roman" panose="02020603050405020304" pitchFamily="18" charset="0"/>
              </a:rPr>
              <a:t>2. Search Functionality:</a:t>
            </a:r>
            <a:endParaRPr lang="en-US" sz="1800" b="0" i="0" dirty="0">
              <a:solidFill>
                <a:srgbClr val="1F1F1F"/>
              </a:solidFill>
              <a:effectLst/>
              <a:highlight>
                <a:srgbClr val="FFFFFF"/>
              </a:highlight>
              <a:latin typeface="Times New Roman" panose="02020603050405020304" pitchFamily="18" charset="0"/>
              <a:cs typeface="Times New Roman" panose="02020603050405020304" pitchFamily="18" charset="0"/>
            </a:endParaRPr>
          </a:p>
          <a:p>
            <a:pPr algn="l">
              <a:lnSpc>
                <a:spcPct val="150000"/>
              </a:lnSpc>
              <a:buFont typeface="Arial" panose="020B0604020202020204" pitchFamily="34" charset="0"/>
              <a:buChar char="•"/>
            </a:pPr>
            <a:r>
              <a:rPr lang="en-US" sz="1800" b="1" i="0" dirty="0">
                <a:solidFill>
                  <a:srgbClr val="1F1F1F"/>
                </a:solidFill>
                <a:effectLst/>
                <a:highlight>
                  <a:srgbClr val="FFFFFF"/>
                </a:highlight>
                <a:latin typeface="Times New Roman" panose="02020603050405020304" pitchFamily="18" charset="0"/>
                <a:cs typeface="Times New Roman" panose="02020603050405020304" pitchFamily="18" charset="0"/>
              </a:rPr>
              <a:t>Why it's in the MVP:</a:t>
            </a:r>
            <a:r>
              <a:rPr lang="en-US" sz="1800" b="0" i="0" dirty="0">
                <a:solidFill>
                  <a:srgbClr val="1F1F1F"/>
                </a:solidFill>
                <a:effectLst/>
                <a:highlight>
                  <a:srgbClr val="FFFFFF"/>
                </a:highlight>
                <a:latin typeface="Times New Roman" panose="02020603050405020304" pitchFamily="18" charset="0"/>
                <a:cs typeface="Times New Roman" panose="02020603050405020304" pitchFamily="18" charset="0"/>
              </a:rPr>
              <a:t> Users need a way to find potential roommates based on basic criteria. This reduces browsing fatigue and streamlines the search process.</a:t>
            </a:r>
          </a:p>
          <a:p>
            <a:pPr algn="l">
              <a:buFont typeface="Arial" panose="020B0604020202020204" pitchFamily="34" charset="0"/>
              <a:buChar char="•"/>
            </a:pPr>
            <a:endParaRPr lang="en-US" sz="1600" b="0" dirty="0">
              <a:solidFill>
                <a:srgbClr val="1F1F1F"/>
              </a:solidFill>
              <a:highlight>
                <a:srgbClr val="FFFFFF"/>
              </a:highligh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endParaRPr lang="en-US" sz="1600" b="0" i="0" dirty="0">
              <a:solidFill>
                <a:srgbClr val="1F1F1F"/>
              </a:solidFill>
              <a:effectLst/>
              <a:highlight>
                <a:srgbClr val="FFFFFF"/>
              </a:highligh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endParaRPr lang="en-US" sz="1600" b="0" dirty="0">
              <a:solidFill>
                <a:srgbClr val="1F1F1F"/>
              </a:solidFill>
              <a:highlight>
                <a:srgbClr val="FFFFFF"/>
              </a:highligh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endParaRPr lang="en-US" sz="1600" b="0" i="0" dirty="0">
              <a:solidFill>
                <a:srgbClr val="1F1F1F"/>
              </a:solidFill>
              <a:effectLst/>
              <a:highlight>
                <a:srgbClr val="FFFFFF"/>
              </a:highligh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endParaRPr lang="en-US" sz="1600" b="0" dirty="0">
              <a:solidFill>
                <a:srgbClr val="1F1F1F"/>
              </a:solidFill>
              <a:highlight>
                <a:srgbClr val="FFFFFF"/>
              </a:highligh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endParaRPr lang="en-US" sz="1600" b="0" i="0" dirty="0">
              <a:solidFill>
                <a:srgbClr val="1F1F1F"/>
              </a:solidFill>
              <a:effectLst/>
              <a:highlight>
                <a:srgbClr val="FFFFFF"/>
              </a:highligh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endParaRPr lang="en-US" sz="1600" b="0" i="0" dirty="0">
              <a:solidFill>
                <a:srgbClr val="1F1F1F"/>
              </a:solidFill>
              <a:effectLst/>
              <a:highlight>
                <a:srgbClr val="FFFFFF"/>
              </a:highlight>
              <a:latin typeface="Times New Roman" panose="02020603050405020304" pitchFamily="18" charset="0"/>
              <a:cs typeface="Times New Roman" panose="02020603050405020304" pitchFamily="18" charset="0"/>
            </a:endParaRPr>
          </a:p>
          <a:p>
            <a:pPr algn="l"/>
            <a:endParaRPr lang="en-US" sz="1600" b="0" i="0" dirty="0">
              <a:solidFill>
                <a:srgbClr val="1F1F1F"/>
              </a:solidFill>
              <a:effectLst/>
              <a:highlight>
                <a:srgbClr val="FFFFFF"/>
              </a:highlight>
              <a:latin typeface="Times New Roman" panose="02020603050405020304" pitchFamily="18" charset="0"/>
              <a:cs typeface="Times New Roman" panose="02020603050405020304" pitchFamily="18" charset="0"/>
            </a:endParaRPr>
          </a:p>
        </p:txBody>
      </p:sp>
      <p:sp>
        <p:nvSpPr>
          <p:cNvPr id="232" name="Slide Number Placeholder 19"/>
          <p:cNvSpPr txBox="1">
            <a:spLocks noGrp="1"/>
          </p:cNvSpPr>
          <p:nvPr>
            <p:ph type="sldNum" sz="quarter" idx="2"/>
          </p:nvPr>
        </p:nvSpPr>
        <p:spPr>
          <a:xfrm>
            <a:off x="11172418" y="6414760"/>
            <a:ext cx="181383" cy="24830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lvl1pPr>
              <a:defRPr>
                <a:latin typeface="+mn-lt"/>
                <a:ea typeface="+mn-ea"/>
                <a:cs typeface="+mn-cs"/>
                <a:sym typeface="Calibri"/>
              </a:defRPr>
            </a:lvl1pPr>
          </a:lstStyle>
          <a:p>
            <a:fld id="{86CB4B4D-7CA3-9044-876B-883B54F8677D}" type="slidenum">
              <a:t>9</a:t>
            </a:fld>
            <a:endParaRPr/>
          </a:p>
        </p:txBody>
      </p:sp>
    </p:spTree>
  </p:cSld>
  <p:clrMapOvr>
    <a:masterClrMapping/>
  </p:clrMapOvr>
  <p:transition spd="med"/>
</p:sld>
</file>

<file path=ppt/theme/theme1.xml><?xml version="1.0" encoding="utf-8"?>
<a:theme xmlns:a="http://schemas.openxmlformats.org/drawingml/2006/main" name="ShapesVTI">
  <a:themeElements>
    <a:clrScheme name="ShapesVTI">
      <a:dk1>
        <a:srgbClr val="000000"/>
      </a:dk1>
      <a:lt1>
        <a:srgbClr val="FFFFFF"/>
      </a:lt1>
      <a:dk2>
        <a:srgbClr val="A7A7A7"/>
      </a:dk2>
      <a:lt2>
        <a:srgbClr val="535353"/>
      </a:lt2>
      <a:accent1>
        <a:srgbClr val="EE7661"/>
      </a:accent1>
      <a:accent2>
        <a:srgbClr val="4E91F0"/>
      </a:accent2>
      <a:accent3>
        <a:srgbClr val="5B5260"/>
      </a:accent3>
      <a:accent4>
        <a:srgbClr val="2CC3B4"/>
      </a:accent4>
      <a:accent5>
        <a:srgbClr val="C097F8"/>
      </a:accent5>
      <a:accent6>
        <a:srgbClr val="FF9514"/>
      </a:accent6>
      <a:hlink>
        <a:srgbClr val="0000FF"/>
      </a:hlink>
      <a:folHlink>
        <a:srgbClr val="FF00FF"/>
      </a:folHlink>
    </a:clrScheme>
    <a:fontScheme name="ShapesVTI">
      <a:majorFont>
        <a:latin typeface="Helvetica"/>
        <a:ea typeface="Helvetica"/>
        <a:cs typeface="Helvetica"/>
      </a:majorFont>
      <a:minorFont>
        <a:latin typeface="Calibri"/>
        <a:ea typeface="Calibri"/>
        <a:cs typeface="Calibri"/>
      </a:minorFont>
    </a:fontScheme>
    <a:fmtScheme name="ShapesVTI">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venir Next LT Pro"/>
            <a:ea typeface="Avenir Next LT Pro"/>
            <a:cs typeface="Avenir Next LT Pro"/>
            <a:sym typeface="Avenir Next LT Pr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venir Next LT Pro"/>
            <a:ea typeface="Avenir Next LT Pro"/>
            <a:cs typeface="Avenir Next LT Pro"/>
            <a:sym typeface="Avenir Next LT Pr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ShapesVTI">
  <a:themeElements>
    <a:clrScheme name="ShapesVTI">
      <a:dk1>
        <a:srgbClr val="000000"/>
      </a:dk1>
      <a:lt1>
        <a:srgbClr val="FFFFFF"/>
      </a:lt1>
      <a:dk2>
        <a:srgbClr val="A7A7A7"/>
      </a:dk2>
      <a:lt2>
        <a:srgbClr val="535353"/>
      </a:lt2>
      <a:accent1>
        <a:srgbClr val="EE7661"/>
      </a:accent1>
      <a:accent2>
        <a:srgbClr val="4E91F0"/>
      </a:accent2>
      <a:accent3>
        <a:srgbClr val="5B5260"/>
      </a:accent3>
      <a:accent4>
        <a:srgbClr val="2CC3B4"/>
      </a:accent4>
      <a:accent5>
        <a:srgbClr val="C097F8"/>
      </a:accent5>
      <a:accent6>
        <a:srgbClr val="FF9514"/>
      </a:accent6>
      <a:hlink>
        <a:srgbClr val="0000FF"/>
      </a:hlink>
      <a:folHlink>
        <a:srgbClr val="FF00FF"/>
      </a:folHlink>
    </a:clrScheme>
    <a:fontScheme name="ShapesVTI">
      <a:majorFont>
        <a:latin typeface="Helvetica"/>
        <a:ea typeface="Helvetica"/>
        <a:cs typeface="Helvetica"/>
      </a:majorFont>
      <a:minorFont>
        <a:latin typeface="Calibri"/>
        <a:ea typeface="Calibri"/>
        <a:cs typeface="Calibri"/>
      </a:minorFont>
    </a:fontScheme>
    <a:fmtScheme name="ShapesVTI">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venir Next LT Pro"/>
            <a:ea typeface="Avenir Next LT Pro"/>
            <a:cs typeface="Avenir Next LT Pro"/>
            <a:sym typeface="Avenir Next LT Pr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venir Next LT Pro"/>
            <a:ea typeface="Avenir Next LT Pro"/>
            <a:cs typeface="Avenir Next LT Pro"/>
            <a:sym typeface="Avenir Next LT Pr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302</TotalTime>
  <Words>1258</Words>
  <Application>Microsoft Office PowerPoint</Application>
  <PresentationFormat>Widescreen</PresentationFormat>
  <Paragraphs>146</Paragraphs>
  <Slides>21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Arial</vt:lpstr>
      <vt:lpstr>Avenir Next LT Pro</vt:lpstr>
      <vt:lpstr>Calibri</vt:lpstr>
      <vt:lpstr>Courier New</vt:lpstr>
      <vt:lpstr>Google Sans</vt:lpstr>
      <vt:lpstr>Times New Roman</vt:lpstr>
      <vt:lpstr>Tw Cen MT</vt:lpstr>
      <vt:lpstr>Wingdings</vt:lpstr>
      <vt:lpstr>ShapesVTI</vt:lpstr>
      <vt:lpstr>Assignment-2</vt:lpstr>
      <vt:lpstr>PowerPoint Presentation</vt:lpstr>
      <vt:lpstr>Agenda</vt:lpstr>
      <vt:lpstr>Assigment-1 Summary</vt:lpstr>
      <vt:lpstr>Assigment-1 Summary</vt:lpstr>
      <vt:lpstr>Assigment-1 Summary</vt:lpstr>
      <vt:lpstr>Assigment-1 Summary</vt:lpstr>
      <vt:lpstr>MVP Features</vt:lpstr>
      <vt:lpstr>MVP Features &amp; it’s need</vt:lpstr>
      <vt:lpstr>MVP Features &amp; it’s need</vt:lpstr>
      <vt:lpstr>Hand Drawn Sketch</vt:lpstr>
      <vt:lpstr>Hand Drawn Sketch</vt:lpstr>
      <vt:lpstr>PowerPoint Presentation</vt:lpstr>
      <vt:lpstr>PowerPoint Presentation</vt:lpstr>
      <vt:lpstr>PowerPoint Presentation</vt:lpstr>
      <vt:lpstr>PowerPoint Presentation</vt:lpstr>
      <vt:lpstr>PowerPoint Presentation</vt:lpstr>
      <vt:lpstr>Updated Wireframe Story Board</vt:lpstr>
      <vt:lpstr>PowerPoint Presentation</vt:lpstr>
      <vt:lpstr>Key Learnings – Nikhil (2023TM93644)</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Assignment-2</dc:title>
  <dc:creator>Nikhil N</dc:creator>
  <cp:lastModifiedBy>Nikhil N</cp:lastModifiedBy>
  <cp:revision>9</cp:revision>
  <dcterms:modified xsi:type="dcterms:W3CDTF">2024-04-29T09:02:55Z</dcterms:modified>
</cp:coreProperties>
</file>