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0" r:id="rId7"/>
    <p:sldId id="258" r:id="rId8"/>
    <p:sldId id="261" r:id="rId9"/>
    <p:sldId id="262" r:id="rId10"/>
    <p:sldId id="283" r:id="rId11"/>
    <p:sldId id="264" r:id="rId12"/>
    <p:sldId id="266" r:id="rId13"/>
    <p:sldId id="284" r:id="rId14"/>
    <p:sldId id="267" r:id="rId15"/>
    <p:sldId id="269" r:id="rId16"/>
    <p:sldId id="26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11/21/2024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Title Here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Subtitle</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Section Header01</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Section Header02</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TotalTime>
  <Words>389</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Trade Gothic LT Pro</vt:lpstr>
      <vt:lpstr>Trebuchet MS</vt:lpstr>
      <vt:lpstr>Office Theme</vt:lpstr>
      <vt:lpstr>Title Here</vt:lpstr>
      <vt:lpstr>Section Header01</vt:lpstr>
      <vt:lpstr>Section Header02</vt:lpstr>
      <vt:lpstr>Content Title 01</vt:lpstr>
      <vt:lpstr>Content Title 02</vt:lpstr>
      <vt:lpstr>Content Title</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Rathod</dc:creator>
  <cp:lastModifiedBy>Nikhil Rathod</cp:lastModifiedBy>
  <cp:revision>2</cp:revision>
  <dcterms:created xsi:type="dcterms:W3CDTF">2024-11-21T15:50:42Z</dcterms:created>
  <dcterms:modified xsi:type="dcterms:W3CDTF">2024-11-21T15:54:23Z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