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3CC58-BED3-4CC4-AC59-2CE4D6C788EC}" v="150" dt="2021-04-21T06:00:3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80" d="100"/>
          <a:sy n="80" d="100"/>
        </p:scale>
        <p:origin x="57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Joshi" userId="0c175c5070a87622" providerId="LiveId" clId="{94A3CC58-BED3-4CC4-AC59-2CE4D6C788EC}"/>
    <pc:docChg chg="modSld">
      <pc:chgData name="Nikhil Joshi" userId="0c175c5070a87622" providerId="LiveId" clId="{94A3CC58-BED3-4CC4-AC59-2CE4D6C788EC}" dt="2021-04-21T06:39:07.197" v="703" actId="20577"/>
      <pc:docMkLst>
        <pc:docMk/>
      </pc:docMkLst>
      <pc:sldChg chg="modSp mod">
        <pc:chgData name="Nikhil Joshi" userId="0c175c5070a87622" providerId="LiveId" clId="{94A3CC58-BED3-4CC4-AC59-2CE4D6C788EC}" dt="2021-04-21T06:00:37.735" v="371" actId="20577"/>
        <pc:sldMkLst>
          <pc:docMk/>
          <pc:sldMk cId="1470618790" sldId="256"/>
        </pc:sldMkLst>
        <pc:spChg chg="mod">
          <ac:chgData name="Nikhil Joshi" userId="0c175c5070a87622" providerId="LiveId" clId="{94A3CC58-BED3-4CC4-AC59-2CE4D6C788EC}" dt="2021-04-21T06:00:37.735" v="371" actId="20577"/>
          <ac:spMkLst>
            <pc:docMk/>
            <pc:sldMk cId="1470618790" sldId="256"/>
            <ac:spMk id="3" creationId="{2D2D855E-698C-42D8-9921-AD72450FE1D4}"/>
          </ac:spMkLst>
        </pc:spChg>
      </pc:sldChg>
      <pc:sldChg chg="modSp mod">
        <pc:chgData name="Nikhil Joshi" userId="0c175c5070a87622" providerId="LiveId" clId="{94A3CC58-BED3-4CC4-AC59-2CE4D6C788EC}" dt="2021-04-21T06:39:07.197" v="703" actId="20577"/>
        <pc:sldMkLst>
          <pc:docMk/>
          <pc:sldMk cId="1328369430" sldId="259"/>
        </pc:sldMkLst>
        <pc:spChg chg="mod">
          <ac:chgData name="Nikhil Joshi" userId="0c175c5070a87622" providerId="LiveId" clId="{94A3CC58-BED3-4CC4-AC59-2CE4D6C788EC}" dt="2021-04-21T06:39:07.197" v="703" actId="20577"/>
          <ac:spMkLst>
            <pc:docMk/>
            <pc:sldMk cId="1328369430" sldId="259"/>
            <ac:spMk id="3" creationId="{2D2D855E-698C-42D8-9921-AD72450FE1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AEA-88B1-4791-B9F1-2FC776DA2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F83ED-363B-4344-A600-CEF06EFD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C357-7DF7-4326-8F16-F7E8C91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0633-191A-4CA2-9E6D-70E3842B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346D-925B-4C77-9567-DBC32F08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398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5584-965A-46FB-BA45-8157C799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B60A3-15CA-40FA-983E-46EEF1954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45A0-D11A-4037-8F34-948CE204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7882-60C8-4E19-A8DB-5E0D80D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4E9E-B627-44AB-8D45-A81CA93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A99EA-0E83-4542-BB73-BED87EC6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B8AA-5A76-425D-87DE-E4D5A6270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29A4-EC38-4DDD-88AD-4DFF7775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AA52-AEEA-4317-B56B-980B859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800C-9B58-418E-9F3A-3BA430F8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8531-A356-46A9-8F21-54E39709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083E-3FE5-4E19-806D-44632DBE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084E-41AA-4962-9DED-E400D88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D947-F48F-489B-A6EA-A0D8D5A2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6F94-76E6-43F4-97BC-95A209F7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BB3B-2539-4C41-A34D-84204733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E0F95-8BE6-4DD5-A9F4-AD0308E04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0157-C1FE-41CB-9A0B-407CDE50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4AC8-D16D-42D3-B3E0-7D4536FB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EE1B-B035-455F-B126-5B5282FB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3FD6-A8AD-4580-AEFE-95121EB4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C1C9D-768F-4347-A44B-59D1F621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7D3FC-CE6B-491E-AF57-7CC5B687B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C84EB-696E-4D4D-ADA4-6F7D3F62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E60B-FE88-4CF9-BA0C-732A000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B12BF-BEDD-45C4-BE2E-74D5FA8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BBC0-E481-4C6B-B55D-B55E8373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174E-D8A8-4801-BD66-F4B764F3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018F-1F34-4900-AAAD-496DD95B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0C7D5-8DD2-4B4B-BB11-A7B4D5498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4500B-5F11-458D-A6E1-E346A002A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EEA62-2554-4BC0-B34D-F39B13FD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9BB2B-733C-4F98-913D-DCE53AC4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19D1B-7934-443E-B378-5B9B1857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A601-2BFC-4414-90FD-22AD026C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02B2D-06CF-4D18-90D4-0AA49AA8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19DF9-790C-44B2-BA9C-4D6E06B4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53A8A-7AA9-4577-8D38-449DB53D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CAC7C-DAFA-4C78-93C1-4AF42429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34076-2E07-4D98-9CAE-3C944664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9BA4-57AE-426E-875A-0D424058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CF5-A1E6-4513-8530-65C721A0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4076-217A-4DED-97CE-E1FE9DC8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FF2B7-B9CD-4E80-8463-B781E524B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7E89-DC82-43C7-BCC8-742E248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1009-665E-406C-BAA7-E0CAC5C0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F3818-8325-40A8-BF89-5A892EF9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60E-B79D-4C61-819D-81AFE365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6908E-C70D-47FE-966A-94EDF1A07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FD3BF-7FCA-431C-A45F-CB4EA215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2C73-A654-4D41-8D7C-0D4FDECD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C63C-8F0C-413F-9D67-3E2C3564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3A4D-28E8-4B5D-9644-20172136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BAB67-DFBF-4F45-8630-D3A526C1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0C23-5E6D-43C4-8358-F331AE34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C1A5-4595-4CC9-B82D-1C0BB90F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7BAC6-D375-4AC9-A1DC-2B6F02249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2858-86FB-4E52-8E97-298B8785E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081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lassification of Neural Network | Top 7 Types of Basic Neural Networks">
            <a:extLst>
              <a:ext uri="{FF2B5EF4-FFF2-40B4-BE49-F238E27FC236}">
                <a16:creationId xmlns:a16="http://schemas.microsoft.com/office/drawing/2014/main" id="{89FAEAD1-2E5F-4DAA-8106-68D8E2ABA5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" r="28200" b="7439"/>
          <a:stretch/>
        </p:blipFill>
        <p:spPr bwMode="auto">
          <a:xfrm>
            <a:off x="2562726" y="1"/>
            <a:ext cx="962927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D855E-698C-42D8-9921-AD72450F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47" y="358589"/>
            <a:ext cx="4353505" cy="6305176"/>
          </a:xfrm>
        </p:spPr>
        <p:txBody>
          <a:bodyPr anchor="t">
            <a:normAutofit/>
          </a:bodyPr>
          <a:lstStyle/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trying to solve?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a Text-to-Image Synthesis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have Solved?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GAN and VAE Architectures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 40945 of Flowers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about 29390 images with pretrained text labels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5775 images and validated on 5780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Losses implemented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BCE_loss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MSE_loss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L1_loss</a:t>
            </a:r>
          </a:p>
          <a:p>
            <a:pPr algn="l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it worked?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for 10 epochs with generator loss and discriminator loss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planned to perform on more epochs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to well fine tune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hyperperameters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changed the n/w architecture to minimize loss and increase the accuracy</a:t>
            </a:r>
          </a:p>
          <a:p>
            <a:pPr algn="l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18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2D855E-698C-42D8-9921-AD72450F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90" y="452063"/>
            <a:ext cx="4444110" cy="5642744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Introduction of GANS Image Synthesis From text a recently evolving field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faces challenges as follows: -</a:t>
            </a:r>
          </a:p>
          <a:p>
            <a:pPr marL="342900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high-resolution images with multiple objects</a:t>
            </a:r>
          </a:p>
          <a:p>
            <a:pPr marL="342900" indent="-342900" algn="l">
              <a:lnSpc>
                <a:spcPct val="95000"/>
              </a:lnSpc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suitable and reliable evaluation metrics</a:t>
            </a:r>
          </a:p>
          <a:p>
            <a:pPr algn="l"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have others done?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Conditional GANS, Styled GANS to satisfy the purpose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COCO and CUB-200 Birds Dataset to achieve synthesis</a:t>
            </a:r>
          </a:p>
          <a:p>
            <a:pPr algn="l"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interesting?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learn mapping from semantic text space to complex RGB image space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generating photo-realistic images from text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solution for photo-editing and computer-aided design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3A5420E-2379-42DB-9B5D-D236A9DB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90" y="0"/>
            <a:ext cx="6864310" cy="60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2D855E-698C-42D8-9921-AD72450F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90" y="452063"/>
            <a:ext cx="4444110" cy="5642744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follow K-nearest neighbor approach in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highlevel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space in the training of GAN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uses K-nearest neighbor (K-NN) selective feature matching during the adversarial training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unsupervised output embeddings that learned from Wikipedia and improved with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finegrained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to achieve compelling result.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embedding are generated by simply interpolating between embeddings of training set captions.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Critically, these interpolated text embeddings need not correspond to any actual human-written text, so there is no additional labeling cost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 D on interpolated text embeddings helps G to learn which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fills gaps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data manifold in between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training points.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71E40A-A16E-45C9-8F8D-77FE2059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90" y="0"/>
            <a:ext cx="6864310" cy="60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36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302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Anil Joshi</dc:creator>
  <cp:lastModifiedBy>Nikhil Anil Joshi</cp:lastModifiedBy>
  <cp:revision>7</cp:revision>
  <dcterms:created xsi:type="dcterms:W3CDTF">2021-04-21T01:36:07Z</dcterms:created>
  <dcterms:modified xsi:type="dcterms:W3CDTF">2021-04-21T06:39:09Z</dcterms:modified>
</cp:coreProperties>
</file>