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3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3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7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2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4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8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5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3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3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CE4B-FE48-4118-93CD-17301DF4B40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C04-5583-4784-B396-DE33C9003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5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</a:t>
            </a:r>
            <a:r>
              <a:rPr lang="en-IN" sz="3600" i="1" dirty="0" err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th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</p:txBody>
      </p:sp>
    </p:spTree>
    <p:extLst>
      <p:ext uri="{BB962C8B-B14F-4D97-AF65-F5344CB8AC3E}">
        <p14:creationId xmlns:p14="http://schemas.microsoft.com/office/powerpoint/2010/main" val="16490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err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err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err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8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err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5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to the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world of coding…..!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err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err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err="1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186776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2" y="87087"/>
            <a:ext cx="471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Welcome </a:t>
            </a:r>
          </a:p>
          <a:p>
            <a:pPr algn="ctr"/>
            <a:r>
              <a:rPr lang="en-IN" sz="3600" i="1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</a:t>
            </a:r>
            <a:endParaRPr lang="en-IN" sz="3600" i="1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6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121</Words>
  <Application>Microsoft Office PowerPoint</Application>
  <PresentationFormat>On-screen Show (4:3)</PresentationFormat>
  <Paragraphs>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2024-09-08T06:03:11Z</dcterms:created>
  <dcterms:modified xsi:type="dcterms:W3CDTF">2024-09-08T06:26:01Z</dcterms:modified>
</cp:coreProperties>
</file>