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84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187" y="158750"/>
            <a:ext cx="7772400" cy="995347"/>
          </a:xfrm>
        </p:spPr>
        <p:txBody>
          <a:bodyPr>
            <a:normAutofit fontScale="90000"/>
          </a:bodyPr>
          <a:lstStyle/>
          <a:p>
            <a:pPr marL="859155" marR="822960"/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AI Career Advisor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Project-I</a:t>
            </a:r>
            <a:r>
              <a:rPr lang="en-US" sz="24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4525" y="1293815"/>
            <a:ext cx="5419725" cy="574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885" marR="822960" algn="ctr">
              <a:lnSpc>
                <a:spcPts val="1610"/>
              </a:lnSpc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ACHELOR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b="1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(Computer</a:t>
            </a:r>
            <a:r>
              <a:rPr lang="en-US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Engineering.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265" y="1868331"/>
            <a:ext cx="1152244" cy="14415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3348060"/>
            <a:ext cx="9144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1 - Nikhil Kumar (2230813)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2 - Gaurav Sharma (2230771)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Jitesh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Jaswal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(2230784)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Sharma(2230789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Jaspreet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Professor(CSE)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123863" y="5934670"/>
            <a:ext cx="5001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Department</a:t>
            </a:r>
            <a:r>
              <a:rPr lang="en-US" b="1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b="1" spc="-7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en-US" b="1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Science</a:t>
            </a:r>
            <a:r>
              <a:rPr lang="en-US" b="1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&amp;</a:t>
            </a:r>
            <a:r>
              <a:rPr lang="en-US" b="1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Engineering </a:t>
            </a:r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Chandigarh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Engineering College Jhanjeri </a:t>
            </a:r>
            <a:endParaRPr lang="en-US" b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Mohali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- 140307</a:t>
            </a:r>
            <a:endParaRPr lang="en-I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Job 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41817" cy="4525963"/>
          </a:xfrm>
        </p:spPr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job market demand using external APIs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trending roles, industries, and required skills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for future career changes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26" r="8148"/>
          <a:stretch/>
        </p:blipFill>
        <p:spPr>
          <a:xfrm>
            <a:off x="5057774" y="1417638"/>
            <a:ext cx="4086226" cy="53345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AI Career Advisor is a step toward democratizing career guidance through artificial intelligence. With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Groq’s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capabilities, it delivers rapid and relevant insights.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PDF resume parsing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job APIs (e.g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Adzuna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admin dashboard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to cloud with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2341563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47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AI Career Advisor is a platform designed to provide intelligent career recommendations based on users' skills, interests, and experience. It integrates with advanced AI APIs like Groq for real-time, personalized feedback.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system that helps students and professionals choose a suitable career path, analyze resumes, track market trends, and improve decision-making through interactive chat assistance.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:\Users\nikhl\Downloads\NoteGPT-ER Diagram-1743086207178.jpe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26" y="1600200"/>
            <a:ext cx="6505575" cy="460030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964475"/>
            <a:ext cx="8229600" cy="635726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14697" y="6283625"/>
            <a:ext cx="72368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-&gt; Career Recommendation 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API: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Language: Python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Localhost / Future Cloud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Career Recommendation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Resume &amp; Skill Analysis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Job Market Trends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Interactive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109" y="2098765"/>
            <a:ext cx="3309257" cy="3526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1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upload a resume or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qualification, skills, interests, work style, etc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898944"/>
            <a:ext cx="4635500" cy="38468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500" y="2898944"/>
            <a:ext cx="4330700" cy="342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backend formats the data into prompts</a:t>
            </a: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lang="en-US" sz="3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returns suitable career paths with reasoning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6217" cy="4525963"/>
          </a:xfrm>
        </p:spPr>
        <p:txBody>
          <a:bodyPr>
            <a:normAutofit fontScale="92500"/>
          </a:bodyPr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upload the resume pdf or text and give the job description for specified job for which the resume is built.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Skills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extracted and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resume is vetted and scored.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are given to improve the resume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927" r="9647"/>
          <a:stretch/>
        </p:blipFill>
        <p:spPr>
          <a:xfrm>
            <a:off x="6019800" y="1417638"/>
            <a:ext cx="3111500" cy="5188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Chatbot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 powered by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Groq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tips, guidance, and motivation</a:t>
            </a:r>
          </a:p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Responds contextually based on career 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269" y="3444534"/>
            <a:ext cx="4987056" cy="311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32</TotalTime>
  <Words>392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Virtual AI Career Advisor Project-I </vt:lpstr>
      <vt:lpstr>Introduction</vt:lpstr>
      <vt:lpstr>Objective</vt:lpstr>
      <vt:lpstr>System Architecture</vt:lpstr>
      <vt:lpstr>Technologies Used</vt:lpstr>
      <vt:lpstr>Modules</vt:lpstr>
      <vt:lpstr>Career Recommendation</vt:lpstr>
      <vt:lpstr>Resume Analysis</vt:lpstr>
      <vt:lpstr>Chatbot Functionality</vt:lpstr>
      <vt:lpstr>Job Market Trends</vt:lpstr>
      <vt:lpstr>Conclusion</vt:lpstr>
      <vt:lpstr>Future Scope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AI Career Advisor</dc:title>
  <dc:subject/>
  <dc:creator/>
  <cp:keywords/>
  <dc:description>generated using python-pptx</dc:description>
  <cp:lastModifiedBy>Nikhil Kumar</cp:lastModifiedBy>
  <cp:revision>10</cp:revision>
  <dcterms:created xsi:type="dcterms:W3CDTF">2013-01-27T09:14:16Z</dcterms:created>
  <dcterms:modified xsi:type="dcterms:W3CDTF">2025-04-08T16:23:40Z</dcterms:modified>
  <cp:category/>
</cp:coreProperties>
</file>