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1b7986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f1b7986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1b7986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f1b7986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f1b7986a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f1b7986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c11c7181_0_3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c11c7181_0_3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ec11c7181_0_3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ec11c7181_0_3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ec11c7181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ec11c7181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c11c71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c11c7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c11c7181_0_3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c11c7181_0_3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ec11c7181_0_3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ec11c7181_0_3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11c099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11c099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11c099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11c099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f11c099d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f11c099d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f11c099d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f11c099d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f11c099d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f11c099d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24wOniUnr_dUHw8Gq5OBXFARtqR_UrX-/view" TargetMode="External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0" y="1224325"/>
            <a:ext cx="4572000" cy="25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80"/>
              <a:t>Snapdeal </a:t>
            </a:r>
            <a:endParaRPr b="1" sz="4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480"/>
              <a:t>Review Summarizer</a:t>
            </a:r>
            <a:endParaRPr b="1" sz="448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939500" y="4572775"/>
            <a:ext cx="40452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Submitted to: Dr. Sourav Kumar </a:t>
            </a:r>
            <a:r>
              <a:rPr lang="en">
                <a:solidFill>
                  <a:schemeClr val="lt1"/>
                </a:solidFill>
              </a:rPr>
              <a:t>Dandapat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By Group 31</a:t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Nikhil Pathak  -  2101CS50</a:t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/>
              <a:t>Tejas Tupke  -  2101CS78</a:t>
            </a:r>
            <a:endParaRPr b="1" sz="23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/>
              <a:t>Vineet Kumar  -  2101CS83</a:t>
            </a:r>
            <a:endParaRPr b="1"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Training &amp; Evaluation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71600"/>
            <a:ext cx="8520600" cy="37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built a pipeline using CountVectorizer and a Random Forest classifier to predict whether a product is useful in India based on the sentiment labels extracted from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sentiment features were combined and converted into numerical form using CountVectorizer, and the classifier was trained on 80% of the data and tested on the remaining 20%.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achieved 100% accuracy, correctly classifying all test samples. To verify robustness, we also performed 5-fold cross-validation, which consistently maintained high accuracy across folds.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further validate performance, we plotted the ROC-AUC curve, which demonstrated perfect separation between the classes with an AUC score of 1.0.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171600"/>
            <a:ext cx="5486400" cy="2590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8800" y="3934875"/>
            <a:ext cx="5486400" cy="554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650" y="1171600"/>
            <a:ext cx="3941632" cy="339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Demo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 title="NLP_Group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 &amp; Contributions</a:t>
            </a:r>
            <a:endParaRPr b="1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71600"/>
            <a:ext cx="8520600" cy="3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2"/>
              <a:t>Conclusion:</a:t>
            </a:r>
            <a:endParaRPr sz="3002"/>
          </a:p>
          <a:p>
            <a:pPr indent="-3334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2"/>
              <a:t>Built end-to-end review summarizer for Indian users.</a:t>
            </a:r>
            <a:endParaRPr sz="3002"/>
          </a:p>
          <a:p>
            <a:pPr indent="-3334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2"/>
              <a:t>Useful insights extracted from noisy review data.</a:t>
            </a:r>
            <a:endParaRPr sz="3002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2"/>
              <a:t>Contributions:</a:t>
            </a:r>
            <a:endParaRPr sz="3002"/>
          </a:p>
          <a:p>
            <a:pPr indent="-33345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002"/>
              <a:t>Nikhil Pathak: Web Scraping, Aspect-based opinion mining, Summarization, Assisting model training.</a:t>
            </a:r>
            <a:endParaRPr sz="3002"/>
          </a:p>
          <a:p>
            <a:pPr indent="-3334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2"/>
              <a:t>Vineet Kumar: Dataset collection, Review preprocessing, Implemented sentiment analysis</a:t>
            </a:r>
            <a:endParaRPr sz="3002"/>
          </a:p>
          <a:p>
            <a:pPr indent="-3334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002"/>
              <a:t>Tejas Tupke: Implemented Aspect-based opinion mining, Dataset Annotation, Classification model training.</a:t>
            </a:r>
            <a:endParaRPr sz="30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512700" y="1893300"/>
            <a:ext cx="8118600" cy="13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00"/>
              <a:t>THANK YOU</a:t>
            </a:r>
            <a:endParaRPr b="1" sz="7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33518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Problem Definition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With a large number of online product reviews, it's difficult for customers to make informed purchase decisions.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Reading all reviews manually is inefficient and often misleading.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Many reviews are unstructured, unverified, and vary in language style.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project aims to: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Scrape reviews from Indian e-commerce platforms (Snapdeal)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Perform sentiment analysis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Conduct aspect-based opinion mining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Summarize whether a product is useful in India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Methodology</a:t>
            </a:r>
            <a:endParaRPr b="1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00"/>
            <a:ext cx="8520600" cy="3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Web Scraping: Used Playwright to scrape product reviews from Snapdeal.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Preprocessing: Cleaned text data (e.g., removed dates, noise, and irrelevant information).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Sentiment Analysis: Applied NLTK’s VADER to analyze sentiment of reviews (positive, negative, neutral).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Aspect-Based Opinion Mining: Extracted key aspects of products (e.g., quality, delivery) and their associated sentiment.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" sz="1950"/>
              <a:t>Classification Model: Developed a model to predict product usefulness in India based on sentiment and aspects.</a:t>
            </a:r>
            <a:endParaRPr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Scrapping Reviews</a:t>
            </a:r>
            <a:endParaRPr b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350900"/>
            <a:ext cx="8520600" cy="35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Primary Source: Snapdeal (originally Myntra, switched due to scraping restrictions).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Total Reviews: 500 (50 products, 10 reviews per product).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Reviews include both verified and non-verified users, mostly Indian consumers.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Scraping Tool: Playwright (automated browser-based scraper).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Annotation includes sentiment &amp; usefulness in India.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Data cleaning: Removal of HTML tags, timestamps, and irrelevant text artifacts.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/>
              <a:t>Sentiment Analysis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8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VADER (Valence Aware Dictionary and Sentiment Reasoner) from NLTK, a lexicon-based sentiment analyzer well-suited for social media and short reviews.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review, VADER returns: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Score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Neutral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Compound Score (combined overall score)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5" y="3593951"/>
            <a:ext cx="8293026" cy="1299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/>
              <a:buNone/>
            </a:pPr>
            <a:r>
              <a:rPr b="1" lang="en"/>
              <a:t>Sentiment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compound score: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≥ 0.05 → Positive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≤ -0.05 → Negative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Else → Neutral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Outcome: We now had each review labeled with a sentiment tag (Positive / Negative / Neutral).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75" y="3145925"/>
            <a:ext cx="8126051" cy="16838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Aspect-Based Opinion Mining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71600"/>
            <a:ext cx="8520600" cy="3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 each cleaned review: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Performed Part-of-Speech tagging using SpaCy to identify noun phrases (potential aspects like “quality”, “design”, “delivery”).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Analyzed words surrounding the aspect to check for adjectives, adverbs, or sentiment-bearing words (e.g., “excellent”, “good”, “nice”).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Calculated polarity of that local sentence segment using TextBlob or custom polarity rules.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 example: "The battery life is amazing." → Aspect: “battery”, Sentiment: Positive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/>
              <a:t>Aspect-Based Opinion Mining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25" y="1171600"/>
            <a:ext cx="8215800" cy="1461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25" y="3134350"/>
            <a:ext cx="8215800" cy="1526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Annotating Usefulness in India</a:t>
            </a:r>
            <a:endParaRPr b="1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71600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product, calculated the number of positive, neutral, and negative reviews.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positive reviews outnumbered negative ones significantly,the product was labeled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in India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Otherwise, it was labeled as: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Useful in India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07900"/>
            <a:ext cx="8520601" cy="141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