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98" r:id="rId4"/>
    <p:sldId id="295" r:id="rId5"/>
    <p:sldId id="296" r:id="rId6"/>
    <p:sldId id="297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</p:sldIdLst>
  <p:sldSz cx="9144000" cy="5143500" type="screen16x9"/>
  <p:notesSz cx="6858000" cy="9144000"/>
  <p:embeddedFontLst>
    <p:embeddedFont>
      <p:font typeface="Inria Serif" panose="020B0604020202020204" charset="0"/>
      <p:regular r:id="rId21"/>
      <p:bold r:id="rId22"/>
      <p:italic r:id="rId23"/>
      <p:boldItalic r:id="rId24"/>
    </p:embeddedFont>
    <p:embeddedFont>
      <p:font typeface="Inria Serif Light" panose="020B0604020202020204" charset="0"/>
      <p:regular r:id="rId25"/>
      <p:bold r:id="rId26"/>
      <p:italic r:id="rId27"/>
      <p:boldItalic r:id="rId28"/>
    </p:embeddedFont>
    <p:embeddedFont>
      <p:font typeface="Playfair Display Regular" panose="00000500000000000000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46DF28-2150-43F1-838E-3EFDFE06A0C1}">
  <a:tblStyle styleId="{2146DF28-2150-43F1-838E-3EFDFE06A0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BB1EE3E-A275-4247-A9CC-9BE1B03F3CE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542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6971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078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000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1540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8390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052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8339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5127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272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498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531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6867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030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0998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521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t="12479" b="12479"/>
          <a:stretch/>
        </p:blipFill>
        <p:spPr>
          <a:xfrm>
            <a:off x="4914400" y="914553"/>
            <a:ext cx="3313500" cy="33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A EMR ON AWS</a:t>
            </a:r>
            <a:endParaRPr dirty="0"/>
          </a:p>
        </p:txBody>
      </p:sp>
      <p:grpSp>
        <p:nvGrpSpPr>
          <p:cNvPr id="67" name="Google Shape;67;p13"/>
          <p:cNvGrpSpPr/>
          <p:nvPr/>
        </p:nvGrpSpPr>
        <p:grpSpPr>
          <a:xfrm>
            <a:off x="8370067" y="150601"/>
            <a:ext cx="632500" cy="611548"/>
            <a:chOff x="1247825" y="5001950"/>
            <a:chExt cx="443300" cy="428675"/>
          </a:xfrm>
        </p:grpSpPr>
        <p:sp>
          <p:nvSpPr>
            <p:cNvPr id="68" name="Google Shape;68;p13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 rot="20388722">
            <a:off x="2344629" y="672656"/>
            <a:ext cx="1353404" cy="12971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.</a:t>
            </a:r>
            <a:endParaRPr sz="30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294967295"/>
          </p:nvPr>
        </p:nvSpPr>
        <p:spPr>
          <a:xfrm>
            <a:off x="704569" y="587830"/>
            <a:ext cx="2242457" cy="3980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EMR CREATED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/>
          <a:srcRect l="20064" r="20064"/>
          <a:stretch/>
        </p:blipFill>
        <p:spPr>
          <a:xfrm>
            <a:off x="2947027" y="478971"/>
            <a:ext cx="5428466" cy="4230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99468E-E0B2-415D-B19B-D308096501BE}"/>
              </a:ext>
            </a:extLst>
          </p:cNvPr>
          <p:cNvCxnSpPr>
            <a:cxnSpLocks/>
            <a:stCxn id="97" idx="1"/>
            <a:endCxn id="97" idx="1"/>
          </p:cNvCxnSpPr>
          <p:nvPr/>
        </p:nvCxnSpPr>
        <p:spPr>
          <a:xfrm>
            <a:off x="2947027" y="259424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B14FAB-F696-47E5-B922-027B339C51EC}"/>
              </a:ext>
            </a:extLst>
          </p:cNvPr>
          <p:cNvCxnSpPr>
            <a:cxnSpLocks/>
          </p:cNvCxnSpPr>
          <p:nvPr/>
        </p:nvCxnSpPr>
        <p:spPr>
          <a:xfrm flipV="1">
            <a:off x="2641600" y="1444171"/>
            <a:ext cx="1719943" cy="25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31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 rot="20388722">
            <a:off x="2344629" y="672656"/>
            <a:ext cx="1353404" cy="12971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.</a:t>
            </a:r>
            <a:endParaRPr sz="30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294967295"/>
          </p:nvPr>
        </p:nvSpPr>
        <p:spPr>
          <a:xfrm>
            <a:off x="704569" y="587830"/>
            <a:ext cx="2242457" cy="3980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EMR TERMINATE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/>
          <a:srcRect l="9245" r="9245"/>
          <a:stretch/>
        </p:blipFill>
        <p:spPr>
          <a:xfrm>
            <a:off x="2884149" y="337640"/>
            <a:ext cx="5664427" cy="4230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99468E-E0B2-415D-B19B-D308096501BE}"/>
              </a:ext>
            </a:extLst>
          </p:cNvPr>
          <p:cNvCxnSpPr>
            <a:cxnSpLocks/>
            <a:stCxn id="97" idx="1"/>
            <a:endCxn id="97" idx="1"/>
          </p:cNvCxnSpPr>
          <p:nvPr/>
        </p:nvCxnSpPr>
        <p:spPr>
          <a:xfrm>
            <a:off x="2884149" y="245291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B14FAB-F696-47E5-B922-027B339C51EC}"/>
              </a:ext>
            </a:extLst>
          </p:cNvPr>
          <p:cNvCxnSpPr>
            <a:cxnSpLocks/>
          </p:cNvCxnSpPr>
          <p:nvPr/>
        </p:nvCxnSpPr>
        <p:spPr>
          <a:xfrm flipV="1">
            <a:off x="2641600" y="1566530"/>
            <a:ext cx="966381" cy="131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86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t="12479" b="12479"/>
          <a:stretch/>
        </p:blipFill>
        <p:spPr>
          <a:xfrm>
            <a:off x="4914400" y="914553"/>
            <a:ext cx="3313500" cy="33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482009" y="1361354"/>
            <a:ext cx="3945391" cy="9990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A S3 BUCKET ON AWS</a:t>
            </a:r>
            <a:endParaRPr dirty="0"/>
          </a:p>
        </p:txBody>
      </p:sp>
      <p:grpSp>
        <p:nvGrpSpPr>
          <p:cNvPr id="67" name="Google Shape;67;p13"/>
          <p:cNvGrpSpPr/>
          <p:nvPr/>
        </p:nvGrpSpPr>
        <p:grpSpPr>
          <a:xfrm>
            <a:off x="8370067" y="150601"/>
            <a:ext cx="632500" cy="611548"/>
            <a:chOff x="1247825" y="5001950"/>
            <a:chExt cx="443300" cy="428675"/>
          </a:xfrm>
        </p:grpSpPr>
        <p:sp>
          <p:nvSpPr>
            <p:cNvPr id="68" name="Google Shape;68;p13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394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 amt="50000"/>
          </a:blip>
          <a:srcRect t="1630" b="2483"/>
          <a:stretch/>
        </p:blipFill>
        <p:spPr>
          <a:xfrm>
            <a:off x="5928950" y="918225"/>
            <a:ext cx="2300475" cy="33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340775" y="1317875"/>
            <a:ext cx="1491300" cy="2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1</a:t>
            </a:r>
            <a:endParaRPr sz="96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</a:t>
            </a:r>
            <a:endParaRPr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702900" y="2787332"/>
            <a:ext cx="4616523" cy="13552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1.FIRST LOG IN AWS ACCOUNT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2.THEN START THE LAB(WAIT TILL THE AWS DOT TURNS TO GREEN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3.GOTO TO SERVICES SELECT S3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5740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 rot="20388722">
            <a:off x="2344629" y="672656"/>
            <a:ext cx="1353404" cy="12971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.</a:t>
            </a:r>
            <a:endParaRPr sz="30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294967295"/>
          </p:nvPr>
        </p:nvSpPr>
        <p:spPr>
          <a:xfrm>
            <a:off x="704569" y="587830"/>
            <a:ext cx="2242457" cy="3980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CREATE S3 BUCKET  :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/>
          <a:srcRect t="1154" b="1154"/>
          <a:stretch/>
        </p:blipFill>
        <p:spPr>
          <a:xfrm>
            <a:off x="2852661" y="337640"/>
            <a:ext cx="5664427" cy="4230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99468E-E0B2-415D-B19B-D308096501BE}"/>
              </a:ext>
            </a:extLst>
          </p:cNvPr>
          <p:cNvCxnSpPr>
            <a:cxnSpLocks/>
            <a:stCxn id="97" idx="1"/>
            <a:endCxn id="97" idx="1"/>
          </p:cNvCxnSpPr>
          <p:nvPr/>
        </p:nvCxnSpPr>
        <p:spPr>
          <a:xfrm>
            <a:off x="2821173" y="245291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B14FAB-F696-47E5-B922-027B339C51EC}"/>
              </a:ext>
            </a:extLst>
          </p:cNvPr>
          <p:cNvCxnSpPr>
            <a:cxnSpLocks/>
          </p:cNvCxnSpPr>
          <p:nvPr/>
        </p:nvCxnSpPr>
        <p:spPr>
          <a:xfrm flipV="1">
            <a:off x="2641600" y="1566530"/>
            <a:ext cx="966381" cy="131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341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 rot="20388722">
            <a:off x="2344629" y="672656"/>
            <a:ext cx="1353404" cy="12971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.</a:t>
            </a:r>
            <a:endParaRPr sz="30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294967295"/>
          </p:nvPr>
        </p:nvSpPr>
        <p:spPr>
          <a:xfrm>
            <a:off x="704569" y="587830"/>
            <a:ext cx="2242457" cy="3980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BUCKET NAME 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ACL ENABLE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BLOCK ALL PUBLIC ACCES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/>
          <a:srcRect t="17470" b="17470"/>
          <a:stretch/>
        </p:blipFill>
        <p:spPr>
          <a:xfrm>
            <a:off x="2965617" y="408305"/>
            <a:ext cx="5664427" cy="4230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99468E-E0B2-415D-B19B-D308096501BE}"/>
              </a:ext>
            </a:extLst>
          </p:cNvPr>
          <p:cNvCxnSpPr>
            <a:cxnSpLocks/>
            <a:stCxn id="97" idx="1"/>
            <a:endCxn id="97" idx="1"/>
          </p:cNvCxnSpPr>
          <p:nvPr/>
        </p:nvCxnSpPr>
        <p:spPr>
          <a:xfrm>
            <a:off x="3033823" y="25235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B14FAB-F696-47E5-B922-027B339C51EC}"/>
              </a:ext>
            </a:extLst>
          </p:cNvPr>
          <p:cNvCxnSpPr>
            <a:cxnSpLocks/>
          </p:cNvCxnSpPr>
          <p:nvPr/>
        </p:nvCxnSpPr>
        <p:spPr>
          <a:xfrm flipV="1">
            <a:off x="2641600" y="1566530"/>
            <a:ext cx="966381" cy="131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412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 rot="20388722">
            <a:off x="2344629" y="672656"/>
            <a:ext cx="1353404" cy="12971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.</a:t>
            </a:r>
            <a:endParaRPr sz="30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294967295"/>
          </p:nvPr>
        </p:nvSpPr>
        <p:spPr>
          <a:xfrm>
            <a:off x="704569" y="587830"/>
            <a:ext cx="2242457" cy="3980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CLICK ON ACKNOWLADGE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CREATE BUCKET 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/>
          <a:srcRect l="11979" r="11979"/>
          <a:stretch/>
        </p:blipFill>
        <p:spPr>
          <a:xfrm>
            <a:off x="3033823" y="478970"/>
            <a:ext cx="5528014" cy="40892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99468E-E0B2-415D-B19B-D308096501BE}"/>
              </a:ext>
            </a:extLst>
          </p:cNvPr>
          <p:cNvCxnSpPr>
            <a:cxnSpLocks/>
            <a:stCxn id="97" idx="1"/>
            <a:endCxn id="97" idx="1"/>
          </p:cNvCxnSpPr>
          <p:nvPr/>
        </p:nvCxnSpPr>
        <p:spPr>
          <a:xfrm>
            <a:off x="3033823" y="25235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B14FAB-F696-47E5-B922-027B339C51EC}"/>
              </a:ext>
            </a:extLst>
          </p:cNvPr>
          <p:cNvCxnSpPr>
            <a:cxnSpLocks/>
          </p:cNvCxnSpPr>
          <p:nvPr/>
        </p:nvCxnSpPr>
        <p:spPr>
          <a:xfrm flipV="1">
            <a:off x="2641600" y="1566530"/>
            <a:ext cx="966381" cy="131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858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 rot="20388722">
            <a:off x="2344629" y="672656"/>
            <a:ext cx="1353404" cy="12971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.</a:t>
            </a:r>
            <a:endParaRPr sz="30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294967295"/>
          </p:nvPr>
        </p:nvSpPr>
        <p:spPr>
          <a:xfrm>
            <a:off x="704569" y="587830"/>
            <a:ext cx="2242457" cy="3980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UPLOAD FILE FOLDER :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/>
          <a:srcRect l="11979" r="11979"/>
          <a:stretch/>
        </p:blipFill>
        <p:spPr>
          <a:xfrm>
            <a:off x="3033823" y="478970"/>
            <a:ext cx="5528014" cy="40892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99468E-E0B2-415D-B19B-D308096501BE}"/>
              </a:ext>
            </a:extLst>
          </p:cNvPr>
          <p:cNvCxnSpPr>
            <a:cxnSpLocks/>
            <a:stCxn id="97" idx="1"/>
            <a:endCxn id="97" idx="1"/>
          </p:cNvCxnSpPr>
          <p:nvPr/>
        </p:nvCxnSpPr>
        <p:spPr>
          <a:xfrm>
            <a:off x="3033823" y="25235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B14FAB-F696-47E5-B922-027B339C51EC}"/>
              </a:ext>
            </a:extLst>
          </p:cNvPr>
          <p:cNvCxnSpPr>
            <a:cxnSpLocks/>
          </p:cNvCxnSpPr>
          <p:nvPr/>
        </p:nvCxnSpPr>
        <p:spPr>
          <a:xfrm flipV="1">
            <a:off x="2641600" y="1566530"/>
            <a:ext cx="966381" cy="131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330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 rot="20388722">
            <a:off x="2344629" y="672656"/>
            <a:ext cx="1353404" cy="12971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.</a:t>
            </a:r>
            <a:endParaRPr sz="30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294967295"/>
          </p:nvPr>
        </p:nvSpPr>
        <p:spPr>
          <a:xfrm>
            <a:off x="704569" y="587830"/>
            <a:ext cx="2242457" cy="3980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ADD FILE OR FOLDER 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UPLOAD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/>
          <a:srcRect t="17006" b="17006"/>
          <a:stretch/>
        </p:blipFill>
        <p:spPr>
          <a:xfrm>
            <a:off x="3160286" y="478971"/>
            <a:ext cx="5528014" cy="40892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99468E-E0B2-415D-B19B-D308096501BE}"/>
              </a:ext>
            </a:extLst>
          </p:cNvPr>
          <p:cNvCxnSpPr>
            <a:cxnSpLocks/>
            <a:stCxn id="97" idx="1"/>
            <a:endCxn id="97" idx="1"/>
          </p:cNvCxnSpPr>
          <p:nvPr/>
        </p:nvCxnSpPr>
        <p:spPr>
          <a:xfrm>
            <a:off x="3160286" y="252358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B14FAB-F696-47E5-B922-027B339C51EC}"/>
              </a:ext>
            </a:extLst>
          </p:cNvPr>
          <p:cNvCxnSpPr>
            <a:cxnSpLocks/>
          </p:cNvCxnSpPr>
          <p:nvPr/>
        </p:nvCxnSpPr>
        <p:spPr>
          <a:xfrm flipV="1">
            <a:off x="2641600" y="1566530"/>
            <a:ext cx="966381" cy="131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24FE683-7F60-4D4C-83C6-CC55BA8979B0}"/>
              </a:ext>
            </a:extLst>
          </p:cNvPr>
          <p:cNvSpPr/>
          <p:nvPr/>
        </p:nvSpPr>
        <p:spPr>
          <a:xfrm>
            <a:off x="7336464" y="4061638"/>
            <a:ext cx="1034903" cy="2622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UPLOAD</a:t>
            </a:r>
            <a:endParaRPr lang="en-IN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28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 amt="50000"/>
          </a:blip>
          <a:srcRect t="1630" b="2483"/>
          <a:stretch/>
        </p:blipFill>
        <p:spPr>
          <a:xfrm>
            <a:off x="5928950" y="918225"/>
            <a:ext cx="2300475" cy="33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340775" y="1317875"/>
            <a:ext cx="1491300" cy="2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1</a:t>
            </a:r>
            <a:endParaRPr sz="96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</a:t>
            </a:r>
            <a:endParaRPr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702900" y="2787332"/>
            <a:ext cx="4616523" cy="13552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1.FIRST LOG IN AWS ACCOUNT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2.THEN START THE LAB(WAIT TILL THE AWS DOT TURNS       TO GREEN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3. GO TO SERVICES AND SELECT EMR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>
            <a:off x="855300" y="1722038"/>
            <a:ext cx="3195000" cy="4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Hello!</a:t>
            </a:r>
            <a:endParaRPr sz="30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294967295"/>
          </p:nvPr>
        </p:nvSpPr>
        <p:spPr>
          <a:xfrm>
            <a:off x="558800" y="653143"/>
            <a:ext cx="2242457" cy="38535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CREATE A NEW CLUSTER :-</a:t>
            </a:r>
            <a:endParaRPr sz="1400" b="1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/>
          <a:srcRect l="14805" r="14805"/>
          <a:stretch/>
        </p:blipFill>
        <p:spPr>
          <a:xfrm>
            <a:off x="3318745" y="87411"/>
            <a:ext cx="6048000" cy="460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99468E-E0B2-415D-B19B-D308096501BE}"/>
              </a:ext>
            </a:extLst>
          </p:cNvPr>
          <p:cNvCxnSpPr>
            <a:stCxn id="97" idx="1"/>
            <a:endCxn id="97" idx="1"/>
          </p:cNvCxnSpPr>
          <p:nvPr/>
        </p:nvCxnSpPr>
        <p:spPr>
          <a:xfrm>
            <a:off x="3582841" y="239141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B14FAB-F696-47E5-B922-027B339C51EC}"/>
              </a:ext>
            </a:extLst>
          </p:cNvPr>
          <p:cNvCxnSpPr>
            <a:cxnSpLocks/>
          </p:cNvCxnSpPr>
          <p:nvPr/>
        </p:nvCxnSpPr>
        <p:spPr>
          <a:xfrm flipV="1">
            <a:off x="2735943" y="1444171"/>
            <a:ext cx="1346200" cy="885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9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>
            <a:off x="3403600" y="1722038"/>
            <a:ext cx="646700" cy="6510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.</a:t>
            </a:r>
            <a:endParaRPr sz="30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294967295"/>
          </p:nvPr>
        </p:nvSpPr>
        <p:spPr>
          <a:xfrm>
            <a:off x="719572" y="786493"/>
            <a:ext cx="2242457" cy="25663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GO TO THE ADVANCED OPTION :-</a:t>
            </a:r>
            <a:endParaRPr sz="1400" b="1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/>
          <a:srcRect t="1130" b="1130"/>
          <a:stretch/>
        </p:blipFill>
        <p:spPr>
          <a:xfrm>
            <a:off x="3318745" y="87411"/>
            <a:ext cx="6048000" cy="460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99468E-E0B2-415D-B19B-D308096501BE}"/>
              </a:ext>
            </a:extLst>
          </p:cNvPr>
          <p:cNvCxnSpPr>
            <a:stCxn id="97" idx="1"/>
            <a:endCxn id="97" idx="1"/>
          </p:cNvCxnSpPr>
          <p:nvPr/>
        </p:nvCxnSpPr>
        <p:spPr>
          <a:xfrm>
            <a:off x="3582841" y="239141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B14FAB-F696-47E5-B922-027B339C51EC}"/>
              </a:ext>
            </a:extLst>
          </p:cNvPr>
          <p:cNvCxnSpPr>
            <a:cxnSpLocks/>
          </p:cNvCxnSpPr>
          <p:nvPr/>
        </p:nvCxnSpPr>
        <p:spPr>
          <a:xfrm flipV="1">
            <a:off x="2605314" y="878114"/>
            <a:ext cx="2561772" cy="1785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27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 rot="20388722">
            <a:off x="2344629" y="672656"/>
            <a:ext cx="1353404" cy="12971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.</a:t>
            </a:r>
            <a:endParaRPr sz="30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294967295"/>
          </p:nvPr>
        </p:nvSpPr>
        <p:spPr>
          <a:xfrm>
            <a:off x="704569" y="587830"/>
            <a:ext cx="2242457" cy="3980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SELECT WHICH SOFTWARE CONFIGURATION YOU WANT IN EMR CLUSTER 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1.HADOOP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2.JUPYTERHUB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3.HIVE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4.JYPUTERENTERPRICE GATEWAY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5.TEZ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6.SPARK</a:t>
            </a:r>
            <a:endParaRPr sz="1400" b="1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/>
          <a:srcRect t="6962" b="6962"/>
          <a:stretch/>
        </p:blipFill>
        <p:spPr>
          <a:xfrm>
            <a:off x="3242567" y="337639"/>
            <a:ext cx="5519807" cy="4230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99468E-E0B2-415D-B19B-D308096501BE}"/>
              </a:ext>
            </a:extLst>
          </p:cNvPr>
          <p:cNvCxnSpPr>
            <a:cxnSpLocks/>
            <a:stCxn id="97" idx="1"/>
            <a:endCxn id="97" idx="1"/>
          </p:cNvCxnSpPr>
          <p:nvPr/>
        </p:nvCxnSpPr>
        <p:spPr>
          <a:xfrm>
            <a:off x="3565510" y="245291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B14FAB-F696-47E5-B922-027B339C51EC}"/>
              </a:ext>
            </a:extLst>
          </p:cNvPr>
          <p:cNvCxnSpPr>
            <a:cxnSpLocks/>
          </p:cNvCxnSpPr>
          <p:nvPr/>
        </p:nvCxnSpPr>
        <p:spPr>
          <a:xfrm flipV="1">
            <a:off x="2794000" y="1314899"/>
            <a:ext cx="1429657" cy="680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22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 rot="20388722">
            <a:off x="2344629" y="672656"/>
            <a:ext cx="1353404" cy="12971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.</a:t>
            </a:r>
            <a:endParaRPr sz="30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294967295"/>
          </p:nvPr>
        </p:nvSpPr>
        <p:spPr>
          <a:xfrm>
            <a:off x="704569" y="587830"/>
            <a:ext cx="2242457" cy="3980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CLUSTER NODE AND INSTANCES 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HERE WE CAN EDIT NO. OF MASTER AND INSTANCES AS PER OUR REQUIRMENTS</a:t>
            </a:r>
            <a:endParaRPr sz="1400" b="1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/>
          <a:srcRect t="2079" b="2079"/>
          <a:stretch/>
        </p:blipFill>
        <p:spPr>
          <a:xfrm>
            <a:off x="3400285" y="538207"/>
            <a:ext cx="4873921" cy="4230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99468E-E0B2-415D-B19B-D308096501BE}"/>
              </a:ext>
            </a:extLst>
          </p:cNvPr>
          <p:cNvCxnSpPr>
            <a:cxnSpLocks/>
            <a:stCxn id="97" idx="1"/>
            <a:endCxn id="97" idx="1"/>
          </p:cNvCxnSpPr>
          <p:nvPr/>
        </p:nvCxnSpPr>
        <p:spPr>
          <a:xfrm>
            <a:off x="3508828" y="265348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B14FAB-F696-47E5-B922-027B339C51EC}"/>
              </a:ext>
            </a:extLst>
          </p:cNvPr>
          <p:cNvCxnSpPr>
            <a:cxnSpLocks/>
          </p:cNvCxnSpPr>
          <p:nvPr/>
        </p:nvCxnSpPr>
        <p:spPr>
          <a:xfrm>
            <a:off x="2548102" y="1409213"/>
            <a:ext cx="2023898" cy="1260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69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 rot="20388722">
            <a:off x="2344629" y="672656"/>
            <a:ext cx="1353404" cy="12971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.</a:t>
            </a:r>
            <a:endParaRPr sz="30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294967295"/>
          </p:nvPr>
        </p:nvSpPr>
        <p:spPr>
          <a:xfrm>
            <a:off x="704569" y="587830"/>
            <a:ext cx="2242457" cy="3980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CLUSTER SCALING 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/>
          <a:srcRect t="1594" b="1594"/>
          <a:stretch/>
        </p:blipFill>
        <p:spPr>
          <a:xfrm>
            <a:off x="3400285" y="538207"/>
            <a:ext cx="4873921" cy="4230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99468E-E0B2-415D-B19B-D308096501BE}"/>
              </a:ext>
            </a:extLst>
          </p:cNvPr>
          <p:cNvCxnSpPr>
            <a:cxnSpLocks/>
            <a:stCxn id="97" idx="1"/>
            <a:endCxn id="97" idx="1"/>
          </p:cNvCxnSpPr>
          <p:nvPr/>
        </p:nvCxnSpPr>
        <p:spPr>
          <a:xfrm>
            <a:off x="3508828" y="265348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B14FAB-F696-47E5-B922-027B339C51EC}"/>
              </a:ext>
            </a:extLst>
          </p:cNvPr>
          <p:cNvCxnSpPr>
            <a:cxnSpLocks/>
          </p:cNvCxnSpPr>
          <p:nvPr/>
        </p:nvCxnSpPr>
        <p:spPr>
          <a:xfrm>
            <a:off x="3127829" y="2163533"/>
            <a:ext cx="1335314" cy="816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15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 rot="20388722">
            <a:off x="2344629" y="672656"/>
            <a:ext cx="1353404" cy="12971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.</a:t>
            </a:r>
            <a:endParaRPr sz="30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294967295"/>
          </p:nvPr>
        </p:nvSpPr>
        <p:spPr>
          <a:xfrm>
            <a:off x="704569" y="587830"/>
            <a:ext cx="2242457" cy="3980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CLUSTER NAME  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/>
          <a:srcRect l="5619" r="5619"/>
          <a:stretch/>
        </p:blipFill>
        <p:spPr>
          <a:xfrm>
            <a:off x="3400285" y="538207"/>
            <a:ext cx="4873921" cy="4230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99468E-E0B2-415D-B19B-D308096501BE}"/>
              </a:ext>
            </a:extLst>
          </p:cNvPr>
          <p:cNvCxnSpPr>
            <a:cxnSpLocks/>
            <a:stCxn id="97" idx="1"/>
            <a:endCxn id="97" idx="1"/>
          </p:cNvCxnSpPr>
          <p:nvPr/>
        </p:nvCxnSpPr>
        <p:spPr>
          <a:xfrm>
            <a:off x="3508828" y="265348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B14FAB-F696-47E5-B922-027B339C51EC}"/>
              </a:ext>
            </a:extLst>
          </p:cNvPr>
          <p:cNvCxnSpPr>
            <a:cxnSpLocks/>
          </p:cNvCxnSpPr>
          <p:nvPr/>
        </p:nvCxnSpPr>
        <p:spPr>
          <a:xfrm flipV="1">
            <a:off x="2641600" y="1444171"/>
            <a:ext cx="1719943" cy="25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068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 rot="20388722">
            <a:off x="2344629" y="672656"/>
            <a:ext cx="1353404" cy="12971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.</a:t>
            </a:r>
            <a:endParaRPr sz="30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294967295"/>
          </p:nvPr>
        </p:nvSpPr>
        <p:spPr>
          <a:xfrm>
            <a:off x="704569" y="587830"/>
            <a:ext cx="2242457" cy="3980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SECURITY OPTION   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EC2 KEY PAIR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/>
          <a:srcRect l="17819" r="17819"/>
          <a:stretch/>
        </p:blipFill>
        <p:spPr>
          <a:xfrm>
            <a:off x="3400285" y="538207"/>
            <a:ext cx="4873921" cy="4230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99468E-E0B2-415D-B19B-D308096501BE}"/>
              </a:ext>
            </a:extLst>
          </p:cNvPr>
          <p:cNvCxnSpPr>
            <a:cxnSpLocks/>
            <a:stCxn id="97" idx="1"/>
            <a:endCxn id="97" idx="1"/>
          </p:cNvCxnSpPr>
          <p:nvPr/>
        </p:nvCxnSpPr>
        <p:spPr>
          <a:xfrm>
            <a:off x="3508828" y="265348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B14FAB-F696-47E5-B922-027B339C51EC}"/>
              </a:ext>
            </a:extLst>
          </p:cNvPr>
          <p:cNvCxnSpPr>
            <a:cxnSpLocks/>
          </p:cNvCxnSpPr>
          <p:nvPr/>
        </p:nvCxnSpPr>
        <p:spPr>
          <a:xfrm flipV="1">
            <a:off x="2641600" y="1444171"/>
            <a:ext cx="1719943" cy="25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25007"/>
      </p:ext>
    </p:extLst>
  </p:cSld>
  <p:clrMapOvr>
    <a:masterClrMapping/>
  </p:clrMapOvr>
</p:sld>
</file>

<file path=ppt/theme/theme1.xml><?xml version="1.0" encoding="utf-8"?>
<a:theme xmlns:a="http://schemas.openxmlformats.org/drawing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207</Words>
  <Application>Microsoft Office PowerPoint</Application>
  <PresentationFormat>On-screen Show (16:9)</PresentationFormat>
  <Paragraphs>115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Inria Serif</vt:lpstr>
      <vt:lpstr>Arial</vt:lpstr>
      <vt:lpstr>Inria Serif Light</vt:lpstr>
      <vt:lpstr>Playfair Display Regular</vt:lpstr>
      <vt:lpstr>Paulina template</vt:lpstr>
      <vt:lpstr>CREATE A EMR ON AWS</vt:lpstr>
      <vt:lpstr>INSTRUCTION</vt:lpstr>
      <vt:lpstr>Hello!</vt:lpstr>
      <vt:lpstr>.</vt:lpstr>
      <vt:lpstr>.</vt:lpstr>
      <vt:lpstr>.</vt:lpstr>
      <vt:lpstr>.</vt:lpstr>
      <vt:lpstr>.</vt:lpstr>
      <vt:lpstr>.</vt:lpstr>
      <vt:lpstr>.</vt:lpstr>
      <vt:lpstr>.</vt:lpstr>
      <vt:lpstr>CREATE A S3 BUCKET ON AWS</vt:lpstr>
      <vt:lpstr>INSTRUCTION</vt:lpstr>
      <vt:lpstr>.</vt:lpstr>
      <vt:lpstr>.</vt:lpstr>
      <vt:lpstr>.</vt:lpstr>
      <vt:lpstr>.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EMR ON AWS</dc:title>
  <cp:lastModifiedBy>aniruddha.bharule33@gmail.com</cp:lastModifiedBy>
  <cp:revision>7</cp:revision>
  <dcterms:modified xsi:type="dcterms:W3CDTF">2022-03-13T07:29:16Z</dcterms:modified>
</cp:coreProperties>
</file>