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134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85fa078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785fa078a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85fa078a0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85fa078a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85fa078a0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85fa078a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85fa078a0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85fa078a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524000"/>
            <a:ext cx="7772400" cy="12414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a:t>UE19CS204 – Web Technologies</a:t>
            </a:r>
            <a:br>
              <a:rPr lang="en-US" sz="3200"/>
            </a:br>
            <a:r>
              <a:rPr lang="en-US" sz="3200"/>
              <a:t>Mini Project</a:t>
            </a:r>
            <a:endParaRPr sz="3200"/>
          </a:p>
        </p:txBody>
      </p:sp>
      <p:sp>
        <p:nvSpPr>
          <p:cNvPr id="85" name="Google Shape;85;p13"/>
          <p:cNvSpPr txBox="1">
            <a:spLocks noGrp="1"/>
          </p:cNvSpPr>
          <p:nvPr>
            <p:ph type="subTitle" idx="1"/>
          </p:nvPr>
        </p:nvSpPr>
        <p:spPr>
          <a:xfrm>
            <a:off x="685800" y="3429000"/>
            <a:ext cx="7178400" cy="2196600"/>
          </a:xfrm>
          <a:prstGeom prst="rect">
            <a:avLst/>
          </a:prstGeom>
          <a:noFill/>
          <a:ln>
            <a:noFill/>
          </a:ln>
        </p:spPr>
        <p:txBody>
          <a:bodyPr spcFirstLastPara="1" wrap="square" lIns="91425" tIns="45700" rIns="91425" bIns="45700" anchor="t" anchorCtr="0">
            <a:noAutofit/>
          </a:bodyPr>
          <a:lstStyle/>
          <a:p>
            <a:pPr marL="2743200" lvl="0" indent="0" algn="l" rtl="0">
              <a:spcBef>
                <a:spcPts val="560"/>
              </a:spcBef>
              <a:spcAft>
                <a:spcPts val="0"/>
              </a:spcAft>
              <a:buClr>
                <a:schemeClr val="dk1"/>
              </a:buClr>
              <a:buSzPts val="1100"/>
              <a:buNone/>
            </a:pPr>
            <a:r>
              <a:rPr lang="en-US" sz="2200">
                <a:solidFill>
                  <a:schemeClr val="dk1"/>
                </a:solidFill>
              </a:rPr>
              <a:t>Section D</a:t>
            </a:r>
            <a:endParaRPr sz="2200">
              <a:solidFill>
                <a:schemeClr val="dk1"/>
              </a:solidFill>
            </a:endParaRPr>
          </a:p>
          <a:p>
            <a:pPr marL="0" lvl="0" indent="0" algn="ctr" rtl="0">
              <a:spcBef>
                <a:spcPts val="560"/>
              </a:spcBef>
              <a:spcAft>
                <a:spcPts val="0"/>
              </a:spcAft>
              <a:buClr>
                <a:schemeClr val="dk1"/>
              </a:buClr>
              <a:buSzPts val="1100"/>
              <a:buFont typeface="Arial"/>
              <a:buNone/>
            </a:pPr>
            <a:r>
              <a:rPr lang="en-US" sz="2200">
                <a:solidFill>
                  <a:schemeClr val="dk1"/>
                </a:solidFill>
              </a:rPr>
              <a:t>Team Members-</a:t>
            </a:r>
            <a:endParaRPr sz="2200">
              <a:solidFill>
                <a:schemeClr val="dk1"/>
              </a:solidFill>
            </a:endParaRPr>
          </a:p>
          <a:p>
            <a:pPr marL="0" lvl="0" indent="0" algn="ctr" rtl="0">
              <a:spcBef>
                <a:spcPts val="560"/>
              </a:spcBef>
              <a:spcAft>
                <a:spcPts val="0"/>
              </a:spcAft>
              <a:buClr>
                <a:schemeClr val="dk1"/>
              </a:buClr>
              <a:buSzPts val="1100"/>
              <a:buFont typeface="Arial"/>
              <a:buNone/>
            </a:pPr>
            <a:r>
              <a:rPr lang="en-US" sz="2200">
                <a:solidFill>
                  <a:schemeClr val="dk1"/>
                </a:solidFill>
              </a:rPr>
              <a:t>1.Minal H R PES2UG19CS234</a:t>
            </a:r>
            <a:endParaRPr sz="2200">
              <a:solidFill>
                <a:schemeClr val="dk1"/>
              </a:solidFill>
            </a:endParaRPr>
          </a:p>
          <a:p>
            <a:pPr marL="0" lvl="0" indent="0" algn="ctr" rtl="0">
              <a:spcBef>
                <a:spcPts val="560"/>
              </a:spcBef>
              <a:spcAft>
                <a:spcPts val="0"/>
              </a:spcAft>
              <a:buClr>
                <a:schemeClr val="dk1"/>
              </a:buClr>
              <a:buSzPts val="1100"/>
              <a:buFont typeface="Arial"/>
              <a:buNone/>
            </a:pPr>
            <a:r>
              <a:rPr lang="en-US" sz="2200">
                <a:solidFill>
                  <a:schemeClr val="dk1"/>
                </a:solidFill>
              </a:rPr>
              <a:t>2.Nikila S PES2UG19CS260</a:t>
            </a:r>
            <a:endParaRPr sz="2200">
              <a:solidFill>
                <a:schemeClr val="dk1"/>
              </a:solidFill>
            </a:endParaRPr>
          </a:p>
          <a:p>
            <a:pPr marL="0" lvl="0" indent="0" algn="ctr" rtl="0">
              <a:spcBef>
                <a:spcPts val="560"/>
              </a:spcBef>
              <a:spcAft>
                <a:spcPts val="0"/>
              </a:spcAft>
              <a:buClr>
                <a:schemeClr val="dk1"/>
              </a:buClr>
              <a:buSzPts val="1100"/>
              <a:buFont typeface="Arial"/>
              <a:buNone/>
            </a:pPr>
            <a:r>
              <a:rPr lang="en-US" sz="2200">
                <a:solidFill>
                  <a:schemeClr val="dk1"/>
                </a:solidFill>
              </a:rPr>
              <a:t>3.Nikhil Adyapak PES2UG19CS257</a:t>
            </a:r>
            <a:endParaRPr sz="2200">
              <a:solidFill>
                <a:schemeClr val="dk1"/>
              </a:solidFill>
            </a:endParaRPr>
          </a:p>
          <a:p>
            <a:pPr marL="0" lvl="0" indent="0" algn="ctr" rtl="0">
              <a:spcBef>
                <a:spcPts val="560"/>
              </a:spcBef>
              <a:spcAft>
                <a:spcPts val="0"/>
              </a:spcAft>
              <a:buClr>
                <a:srgbClr val="888888"/>
              </a:buClr>
              <a:buSzPts val="2800"/>
              <a:buNone/>
            </a:pPr>
            <a:endParaRPr sz="3100"/>
          </a:p>
        </p:txBody>
      </p:sp>
      <p:sp>
        <p:nvSpPr>
          <p:cNvPr id="86" name="Google Shape;86;p13" descr="PES University - Home | Facebook"/>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7" name="Google Shape;87;p13" descr="index.png"/>
          <p:cNvPicPr preferRelativeResize="0"/>
          <p:nvPr/>
        </p:nvPicPr>
        <p:blipFill rotWithShape="1">
          <a:blip r:embed="rId3">
            <a:alphaModFix/>
          </a:blip>
          <a:srcRect/>
          <a:stretch/>
        </p:blipFill>
        <p:spPr>
          <a:xfrm>
            <a:off x="3729038" y="0"/>
            <a:ext cx="1685925" cy="1685925"/>
          </a:xfrm>
          <a:prstGeom prst="rect">
            <a:avLst/>
          </a:prstGeom>
          <a:noFill/>
          <a:ln>
            <a:noFill/>
          </a:ln>
        </p:spPr>
      </p:pic>
      <p:sp>
        <p:nvSpPr>
          <p:cNvPr id="88" name="Google Shape;88;p13"/>
          <p:cNvSpPr txBox="1"/>
          <p:nvPr/>
        </p:nvSpPr>
        <p:spPr>
          <a:xfrm>
            <a:off x="1028700" y="5538600"/>
            <a:ext cx="7086600" cy="1241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88888"/>
              </a:buClr>
              <a:buSzPts val="2800"/>
              <a:buFont typeface="Arial"/>
              <a:buNone/>
            </a:pPr>
            <a:r>
              <a:rPr lang="en-US" sz="2800" b="0" i="0" u="none" strike="noStrike" cap="none">
                <a:solidFill>
                  <a:srgbClr val="888888"/>
                </a:solidFill>
                <a:latin typeface="Calibri"/>
                <a:ea typeface="Calibri"/>
                <a:cs typeface="Calibri"/>
                <a:sym typeface="Calibri"/>
              </a:rPr>
              <a:t>GITHUB Link https://github.com/NikhilAdyapak/Web-technology-project.git </a:t>
            </a:r>
            <a:endParaRPr sz="2800" b="0" i="0" u="none" strike="noStrike" cap="none">
              <a:solidFill>
                <a:srgbClr val="888888"/>
              </a:solidFill>
              <a:latin typeface="Calibri"/>
              <a:ea typeface="Calibri"/>
              <a:cs typeface="Calibri"/>
              <a:sym typeface="Calibri"/>
            </a:endParaRPr>
          </a:p>
        </p:txBody>
      </p:sp>
      <p:sp>
        <p:nvSpPr>
          <p:cNvPr id="89" name="Google Shape;89;p13"/>
          <p:cNvSpPr txBox="1"/>
          <p:nvPr/>
        </p:nvSpPr>
        <p:spPr>
          <a:xfrm>
            <a:off x="685813" y="2730925"/>
            <a:ext cx="7772400" cy="914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a:solidFill>
                  <a:schemeClr val="dk1"/>
                </a:solidFill>
                <a:latin typeface="Calibri"/>
                <a:ea typeface="Calibri"/>
                <a:cs typeface="Calibri"/>
                <a:sym typeface="Calibri"/>
              </a:rPr>
              <a:t>Project Title </a:t>
            </a:r>
            <a:r>
              <a:rPr lang="en-US" sz="3200">
                <a:solidFill>
                  <a:schemeClr val="dk1"/>
                </a:solidFill>
                <a:latin typeface="Calibri"/>
                <a:ea typeface="Calibri"/>
                <a:cs typeface="Calibri"/>
                <a:sym typeface="Calibri"/>
              </a:rPr>
              <a:t>- E-Review Website</a:t>
            </a:r>
            <a:r>
              <a:rPr lang="en-US" sz="3200" b="0" i="0" u="none" strike="noStrike" cap="none">
                <a:solidFill>
                  <a:schemeClr val="dk1"/>
                </a:solidFill>
                <a:latin typeface="Calibri"/>
                <a:ea typeface="Calibri"/>
                <a:cs typeface="Calibri"/>
                <a:sym typeface="Calibri"/>
              </a:rPr>
              <a:t> </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Abstract</a:t>
            </a:r>
            <a:endParaRPr/>
          </a:p>
        </p:txBody>
      </p:sp>
      <p:sp>
        <p:nvSpPr>
          <p:cNvPr id="95" name="Google Shape;95;p14"/>
          <p:cNvSpPr txBox="1">
            <a:spLocks noGrp="1"/>
          </p:cNvSpPr>
          <p:nvPr>
            <p:ph type="body" idx="1"/>
          </p:nvPr>
        </p:nvSpPr>
        <p:spPr>
          <a:xfrm>
            <a:off x="457200" y="1600200"/>
            <a:ext cx="8229600" cy="5090100"/>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1100"/>
              <a:buFont typeface="Arial"/>
              <a:buNone/>
            </a:pPr>
            <a:r>
              <a:rPr lang="en-US" sz="2300"/>
              <a:t>The user can click on a particular product name of the electronic products or the image and will get the product details like the brand,model,price,rating and the features which is enlisted under the description. The aim of this project is to create a website where a user can find honest features and can review the products before he buys them.</a:t>
            </a:r>
            <a:endParaRPr sz="2300"/>
          </a:p>
          <a:p>
            <a:pPr marL="342900" lvl="0" indent="-139700" algn="l" rtl="0">
              <a:spcBef>
                <a:spcPts val="0"/>
              </a:spcBef>
              <a:spcAft>
                <a:spcPts val="0"/>
              </a:spcAft>
              <a:buClr>
                <a:schemeClr val="dk1"/>
              </a:buClr>
              <a:buSzPts val="1100"/>
              <a:buFont typeface="Arial"/>
              <a:buNone/>
            </a:pPr>
            <a:endParaRPr sz="2300"/>
          </a:p>
          <a:p>
            <a:pPr marL="342900" lvl="0" indent="-139700" algn="l" rtl="0">
              <a:spcBef>
                <a:spcPts val="0"/>
              </a:spcBef>
              <a:spcAft>
                <a:spcPts val="0"/>
              </a:spcAft>
              <a:buClr>
                <a:schemeClr val="dk1"/>
              </a:buClr>
              <a:buSzPts val="1100"/>
              <a:buFont typeface="Arial"/>
              <a:buNone/>
            </a:pPr>
            <a:r>
              <a:rPr lang="en-US" sz="2300"/>
              <a:t>GOAL:</a:t>
            </a:r>
            <a:endParaRPr sz="2300"/>
          </a:p>
          <a:p>
            <a:pPr marL="342900" lvl="0" indent="-139700" algn="l" rtl="0">
              <a:spcBef>
                <a:spcPts val="0"/>
              </a:spcBef>
              <a:spcAft>
                <a:spcPts val="0"/>
              </a:spcAft>
              <a:buClr>
                <a:schemeClr val="dk1"/>
              </a:buClr>
              <a:buSzPts val="1100"/>
              <a:buFont typeface="Arial"/>
              <a:buNone/>
            </a:pPr>
            <a:r>
              <a:rPr lang="en-US" sz="2300"/>
              <a:t>Effective product page designs are essential to the success of your e-commerce business.</a:t>
            </a:r>
            <a:endParaRPr sz="2300"/>
          </a:p>
          <a:p>
            <a:pPr marL="342900" lvl="0" indent="-139700" algn="l" rtl="0">
              <a:spcBef>
                <a:spcPts val="0"/>
              </a:spcBef>
              <a:spcAft>
                <a:spcPts val="0"/>
              </a:spcAft>
              <a:buClr>
                <a:schemeClr val="dk1"/>
              </a:buClr>
              <a:buSzPts val="1100"/>
              <a:buFont typeface="Arial"/>
              <a:buNone/>
            </a:pPr>
            <a:r>
              <a:rPr lang="en-US" sz="2300"/>
              <a:t>Product page designs will have a huge impact on your conversion</a:t>
            </a:r>
            <a:endParaRPr sz="2300"/>
          </a:p>
          <a:p>
            <a:pPr marL="342900" lvl="0" indent="-139700" algn="l" rtl="0">
              <a:spcBef>
                <a:spcPts val="0"/>
              </a:spcBef>
              <a:spcAft>
                <a:spcPts val="0"/>
              </a:spcAft>
              <a:buClr>
                <a:schemeClr val="dk1"/>
              </a:buClr>
              <a:buSzPts val="1100"/>
              <a:buFont typeface="Arial"/>
              <a:buNone/>
            </a:pPr>
            <a:r>
              <a:rPr lang="en-US" sz="2300"/>
              <a:t>rates.So, let’s make them as effective as possible</a:t>
            </a:r>
            <a:endParaRPr sz="2300"/>
          </a:p>
          <a:p>
            <a:pPr marL="342900" lvl="0" indent="-139700" algn="l" rtl="0">
              <a:spcBef>
                <a:spcPts val="0"/>
              </a:spcBef>
              <a:spcAft>
                <a:spcPts val="0"/>
              </a:spcAft>
              <a:buClr>
                <a:schemeClr val="dk1"/>
              </a:buClr>
              <a:buSzPts val="3200"/>
              <a:buNone/>
            </a:pP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Technologies Used</a:t>
            </a:r>
            <a:endParaRPr/>
          </a:p>
        </p:txBody>
      </p:sp>
      <p:sp>
        <p:nvSpPr>
          <p:cNvPr id="101" name="Google Shape;101;p15"/>
          <p:cNvSpPr txBox="1">
            <a:spLocks noGrp="1"/>
          </p:cNvSpPr>
          <p:nvPr>
            <p:ph type="body" idx="1"/>
          </p:nvPr>
        </p:nvSpPr>
        <p:spPr>
          <a:xfrm>
            <a:off x="457200" y="1062250"/>
            <a:ext cx="8229600" cy="5795700"/>
          </a:xfrm>
          <a:prstGeom prst="rect">
            <a:avLst/>
          </a:prstGeom>
          <a:noFill/>
          <a:ln>
            <a:noFill/>
          </a:ln>
        </p:spPr>
        <p:txBody>
          <a:bodyPr spcFirstLastPara="1" wrap="square" lIns="91425" tIns="45700" rIns="91425" bIns="45700" anchor="t" anchorCtr="0">
            <a:noAutofit/>
          </a:bodyPr>
          <a:lstStyle/>
          <a:p>
            <a:pPr marL="342900" lvl="0" indent="-298450" algn="l" rtl="0">
              <a:spcBef>
                <a:spcPts val="0"/>
              </a:spcBef>
              <a:spcAft>
                <a:spcPts val="0"/>
              </a:spcAft>
              <a:buClr>
                <a:schemeClr val="dk1"/>
              </a:buClr>
              <a:buSzPts val="2500"/>
              <a:buChar char="•"/>
            </a:pPr>
            <a:r>
              <a:rPr lang="en-US" sz="2500"/>
              <a:t>We used Visual Studio code as our code editor and google chrome as the browser</a:t>
            </a:r>
            <a:endParaRPr sz="2500"/>
          </a:p>
          <a:p>
            <a:pPr marL="342900" lvl="0" indent="-298450" algn="l" rtl="0">
              <a:spcBef>
                <a:spcPts val="0"/>
              </a:spcBef>
              <a:spcAft>
                <a:spcPts val="0"/>
              </a:spcAft>
              <a:buSzPts val="2500"/>
              <a:buChar char="•"/>
            </a:pPr>
            <a:r>
              <a:rPr lang="en-US" sz="2500"/>
              <a:t>We installed npm that is node package manager and ran npm install on the command prompt</a:t>
            </a:r>
            <a:endParaRPr sz="2500"/>
          </a:p>
          <a:p>
            <a:pPr marL="342900" lvl="0" indent="-298450" algn="l" rtl="0">
              <a:spcBef>
                <a:spcPts val="0"/>
              </a:spcBef>
              <a:spcAft>
                <a:spcPts val="0"/>
              </a:spcAft>
              <a:buSzPts val="2500"/>
              <a:buChar char="•"/>
            </a:pPr>
            <a:r>
              <a:rPr lang="en-US" sz="2500"/>
              <a:t>For node application,we ran the command npm init in the main folder</a:t>
            </a:r>
            <a:endParaRPr sz="2500"/>
          </a:p>
          <a:p>
            <a:pPr marL="342900" lvl="0" indent="-298450" algn="l" rtl="0">
              <a:spcBef>
                <a:spcPts val="0"/>
              </a:spcBef>
              <a:spcAft>
                <a:spcPts val="0"/>
              </a:spcAft>
              <a:buSzPts val="2500"/>
              <a:buChar char="•"/>
            </a:pPr>
            <a:r>
              <a:rPr lang="en-US" sz="2500"/>
              <a:t>We installed express,mongodb and mongoose by running npm install express,npm install mongodb and npm install mongoose on the command prompt</a:t>
            </a:r>
            <a:endParaRPr sz="2500"/>
          </a:p>
          <a:p>
            <a:pPr marL="342900" lvl="0" indent="-298450" algn="l" rtl="0">
              <a:spcBef>
                <a:spcPts val="0"/>
              </a:spcBef>
              <a:spcAft>
                <a:spcPts val="0"/>
              </a:spcAft>
              <a:buSzPts val="2500"/>
              <a:buChar char="•"/>
            </a:pPr>
            <a:r>
              <a:rPr lang="en-US" sz="2500"/>
              <a:t>Since the java script follows es5 version and we had to convert it to es6 version, we ran the command                           </a:t>
            </a:r>
            <a:endParaRPr sz="2500"/>
          </a:p>
          <a:p>
            <a:pPr marL="342900" lvl="0" indent="0" algn="l" rtl="0">
              <a:spcBef>
                <a:spcPts val="0"/>
              </a:spcBef>
              <a:spcAft>
                <a:spcPts val="0"/>
              </a:spcAft>
              <a:buNone/>
            </a:pPr>
            <a:r>
              <a:rPr lang="en-US" sz="2500"/>
              <a:t>npm install @babel/cli @babel/core @babel/node @babel/preset -env nodemon --save-dev</a:t>
            </a:r>
            <a:endParaRPr sz="2500"/>
          </a:p>
          <a:p>
            <a:pPr marL="0" lvl="0" indent="0" algn="l" rtl="0">
              <a:spcBef>
                <a:spcPts val="0"/>
              </a:spcBef>
              <a:spcAft>
                <a:spcPts val="0"/>
              </a:spcAft>
              <a:buNone/>
            </a:pPr>
            <a:r>
              <a:rPr lang="en-US" sz="2500"/>
              <a:t>     This is to make it so that we can run the backend server on </a:t>
            </a:r>
            <a:endParaRPr sz="2500"/>
          </a:p>
          <a:p>
            <a:pPr marL="0" lvl="0" indent="0" algn="l" rtl="0">
              <a:spcBef>
                <a:spcPts val="0"/>
              </a:spcBef>
              <a:spcAft>
                <a:spcPts val="0"/>
              </a:spcAft>
              <a:buNone/>
            </a:pPr>
            <a:r>
              <a:rPr lang="en-US" sz="2500"/>
              <a:t>      the terminal itself</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4000" dirty="0"/>
              <a:t>Technologies Installed but not used</a:t>
            </a:r>
            <a:endParaRPr sz="4000" dirty="0"/>
          </a:p>
        </p:txBody>
      </p:sp>
      <p:sp>
        <p:nvSpPr>
          <p:cNvPr id="107" name="Google Shape;107;p16"/>
          <p:cNvSpPr txBox="1">
            <a:spLocks noGrp="1"/>
          </p:cNvSpPr>
          <p:nvPr>
            <p:ph type="body" idx="1"/>
          </p:nvPr>
        </p:nvSpPr>
        <p:spPr>
          <a:xfrm>
            <a:off x="457200" y="1062250"/>
            <a:ext cx="8229600" cy="5795700"/>
          </a:xfrm>
          <a:prstGeom prst="rect">
            <a:avLst/>
          </a:prstGeom>
          <a:noFill/>
          <a:ln>
            <a:noFill/>
          </a:ln>
        </p:spPr>
        <p:txBody>
          <a:bodyPr spcFirstLastPara="1" wrap="square" lIns="91425" tIns="45700" rIns="91425" bIns="45700" anchor="t" anchorCtr="0">
            <a:noAutofit/>
          </a:bodyPr>
          <a:lstStyle/>
          <a:p>
            <a:pPr marL="457200" lvl="0" indent="-387350" algn="l" rtl="0">
              <a:spcBef>
                <a:spcPts val="0"/>
              </a:spcBef>
              <a:spcAft>
                <a:spcPts val="0"/>
              </a:spcAft>
              <a:buSzPts val="2500"/>
              <a:buChar char="•"/>
            </a:pPr>
            <a:r>
              <a:rPr lang="en-US" sz="2500"/>
              <a:t>We were trying the sign up and the login and could not successfully do the coding for the login and removed the frontend part of it which was the loginScreen.js but left the backed part of the code as it is.</a:t>
            </a:r>
            <a:endParaRPr sz="2500"/>
          </a:p>
          <a:p>
            <a:pPr marL="457200" lvl="0" indent="-387350" algn="l" rtl="0">
              <a:spcBef>
                <a:spcPts val="0"/>
              </a:spcBef>
              <a:spcAft>
                <a:spcPts val="0"/>
              </a:spcAft>
              <a:buSzPts val="2500"/>
              <a:buChar char="•"/>
            </a:pPr>
            <a:r>
              <a:rPr lang="en-US" sz="2500"/>
              <a:t>The unused packages for the backend part were installed and we tried to implement the sign in page.</a:t>
            </a:r>
            <a:endParaRPr sz="2500"/>
          </a:p>
          <a:p>
            <a:pPr marL="457200" lvl="0" indent="-387350" algn="l" rtl="0">
              <a:spcBef>
                <a:spcPts val="0"/>
              </a:spcBef>
              <a:spcAft>
                <a:spcPts val="0"/>
              </a:spcAft>
              <a:buSzPts val="2500"/>
              <a:buChar char="•"/>
            </a:pPr>
            <a:r>
              <a:rPr lang="en-US" sz="2500"/>
              <a:t>We installed jsonwebtoken by running the command </a:t>
            </a:r>
            <a:endParaRPr sz="2500"/>
          </a:p>
          <a:p>
            <a:pPr marL="0" lvl="0" indent="457200" algn="l" rtl="0">
              <a:spcBef>
                <a:spcPts val="0"/>
              </a:spcBef>
              <a:spcAft>
                <a:spcPts val="0"/>
              </a:spcAft>
              <a:buNone/>
            </a:pPr>
            <a:r>
              <a:rPr lang="en-US" sz="2500"/>
              <a:t>npm install jwt</a:t>
            </a:r>
            <a:endParaRPr sz="2500"/>
          </a:p>
          <a:p>
            <a:pPr marL="457200" lvl="0" indent="-387350" algn="l" rtl="0">
              <a:spcBef>
                <a:spcPts val="0"/>
              </a:spcBef>
              <a:spcAft>
                <a:spcPts val="0"/>
              </a:spcAft>
              <a:buSzPts val="2500"/>
              <a:buChar char="•"/>
            </a:pPr>
            <a:r>
              <a:rPr lang="en-US" sz="2500"/>
              <a:t>We installed dotenv by running the command</a:t>
            </a:r>
            <a:endParaRPr sz="2500"/>
          </a:p>
          <a:p>
            <a:pPr marL="0" lvl="0" indent="0" algn="l" rtl="0">
              <a:spcBef>
                <a:spcPts val="0"/>
              </a:spcBef>
              <a:spcAft>
                <a:spcPts val="0"/>
              </a:spcAft>
              <a:buNone/>
            </a:pPr>
            <a:r>
              <a:rPr lang="en-US" sz="2500"/>
              <a:t>	npm install dotenv</a:t>
            </a:r>
            <a:endParaRPr sz="2500"/>
          </a:p>
          <a:p>
            <a:pPr marL="457200" lvl="0" indent="-387350" algn="l" rtl="0">
              <a:spcBef>
                <a:spcPts val="0"/>
              </a:spcBef>
              <a:spcAft>
                <a:spcPts val="0"/>
              </a:spcAft>
              <a:buSzPts val="2500"/>
              <a:buChar char="•"/>
            </a:pPr>
            <a:r>
              <a:rPr lang="en-US" sz="2500"/>
              <a:t>We also installed a Java Scipt library called redux to manage the state of the application by running the command npm install redux.</a:t>
            </a:r>
            <a:endParaRPr sz="3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Member Contributions</a:t>
            </a:r>
            <a:endParaRPr/>
          </a:p>
        </p:txBody>
      </p:sp>
      <p:sp>
        <p:nvSpPr>
          <p:cNvPr id="113" name="Google Shape;113;p17"/>
          <p:cNvSpPr txBox="1">
            <a:spLocks noGrp="1"/>
          </p:cNvSpPr>
          <p:nvPr>
            <p:ph type="body" idx="1"/>
          </p:nvPr>
        </p:nvSpPr>
        <p:spPr>
          <a:xfrm>
            <a:off x="457200" y="1600200"/>
            <a:ext cx="8229600" cy="5012100"/>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US"/>
              <a:t>Nikhil finalised the project topic. As a group we had a lot more ideas and this idea seemed to be more appealing to us.</a:t>
            </a:r>
            <a:endParaRPr/>
          </a:p>
          <a:p>
            <a:pPr marL="457200" lvl="0" indent="-342900" algn="l" rtl="0">
              <a:spcBef>
                <a:spcPts val="0"/>
              </a:spcBef>
              <a:spcAft>
                <a:spcPts val="0"/>
              </a:spcAft>
              <a:buSzPts val="1800"/>
              <a:buChar char="•"/>
            </a:pPr>
            <a:r>
              <a:rPr lang="en-US"/>
              <a:t>Minal and Nikila contributed to finding sources ,information and contributed to backend part of coding</a:t>
            </a:r>
            <a:endParaRPr/>
          </a:p>
          <a:p>
            <a:pPr marL="457200" lvl="0" indent="-342900" algn="l" rtl="0">
              <a:spcBef>
                <a:spcPts val="0"/>
              </a:spcBef>
              <a:spcAft>
                <a:spcPts val="0"/>
              </a:spcAft>
              <a:buSzPts val="1800"/>
              <a:buChar char="•"/>
            </a:pPr>
            <a:r>
              <a:rPr lang="en-US"/>
              <a:t>Nikhil contributed to the major part of the code . i.e; frontend and backend</a:t>
            </a:r>
            <a:endParaRPr/>
          </a:p>
          <a:p>
            <a:pPr marL="457200" lvl="0" indent="-342900" algn="l" rtl="0">
              <a:spcBef>
                <a:spcPts val="0"/>
              </a:spcBef>
              <a:spcAft>
                <a:spcPts val="0"/>
              </a:spcAft>
              <a:buSzPts val="1800"/>
              <a:buChar char="•"/>
            </a:pPr>
            <a:r>
              <a:rPr lang="en-US"/>
              <a:t>And finally , We together prepared the project report 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57200" y="274648"/>
            <a:ext cx="8022000" cy="918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Screenshots of the website</a:t>
            </a:r>
            <a:endParaRPr/>
          </a:p>
        </p:txBody>
      </p:sp>
      <p:pic>
        <p:nvPicPr>
          <p:cNvPr id="119" name="Google Shape;119;p18"/>
          <p:cNvPicPr preferRelativeResize="0"/>
          <p:nvPr/>
        </p:nvPicPr>
        <p:blipFill rotWithShape="1">
          <a:blip r:embed="rId3">
            <a:alphaModFix/>
          </a:blip>
          <a:srcRect t="-5779" b="5780"/>
          <a:stretch/>
        </p:blipFill>
        <p:spPr>
          <a:xfrm>
            <a:off x="152400" y="1046875"/>
            <a:ext cx="8839200" cy="5158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l="1720" t="-1112" r="-1719" b="4381"/>
          <a:stretch/>
        </p:blipFill>
        <p:spPr>
          <a:xfrm>
            <a:off x="304800" y="0"/>
            <a:ext cx="8839200" cy="53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0"/>
          <p:cNvPicPr preferRelativeResize="0"/>
          <p:nvPr/>
        </p:nvPicPr>
        <p:blipFill rotWithShape="1">
          <a:blip r:embed="rId3">
            <a:alphaModFix/>
          </a:blip>
          <a:srcRect t="5356" b="5365"/>
          <a:stretch/>
        </p:blipFill>
        <p:spPr>
          <a:xfrm>
            <a:off x="152400" y="152400"/>
            <a:ext cx="8839200" cy="49720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475</Words>
  <Application>Microsoft Office PowerPoint</Application>
  <PresentationFormat>On-screen Show (4:3)</PresentationFormat>
  <Paragraphs>38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UE19CS204 – Web Technologies Mini Project</vt:lpstr>
      <vt:lpstr>Abstract</vt:lpstr>
      <vt:lpstr>Technologies Used</vt:lpstr>
      <vt:lpstr>Technologies Installed but not used</vt:lpstr>
      <vt:lpstr>Member Contributions</vt:lpstr>
      <vt:lpstr>Screenshots of the website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cp:lastModifiedBy>EC CSE 3D NIKHIL M ADYAPAK</cp:lastModifiedBy>
  <cp:revision>1</cp:revision>
  <dcterms:modified xsi:type="dcterms:W3CDTF">2020-12-05T05:10:13Z</dcterms:modified>
</cp:coreProperties>
</file>