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82" r:id="rId2"/>
    <p:sldId id="257" r:id="rId3"/>
    <p:sldId id="258" r:id="rId4"/>
    <p:sldId id="259" r:id="rId5"/>
    <p:sldId id="260" r:id="rId6"/>
    <p:sldId id="261" r:id="rId7"/>
    <p:sldId id="262" r:id="rId8"/>
    <p:sldId id="263" r:id="rId9"/>
    <p:sldId id="264" r:id="rId10"/>
    <p:sldId id="266" r:id="rId11"/>
    <p:sldId id="268" r:id="rId12"/>
    <p:sldId id="267" r:id="rId13"/>
    <p:sldId id="269" r:id="rId14"/>
    <p:sldId id="270" r:id="rId15"/>
    <p:sldId id="272" r:id="rId16"/>
    <p:sldId id="273" r:id="rId17"/>
    <p:sldId id="274" r:id="rId18"/>
    <p:sldId id="275" r:id="rId19"/>
    <p:sldId id="276" r:id="rId20"/>
    <p:sldId id="277" r:id="rId21"/>
    <p:sldId id="278" r:id="rId22"/>
    <p:sldId id="279" r:id="rId23"/>
    <p:sldId id="280"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59" d="100"/>
          <a:sy n="59" d="100"/>
        </p:scale>
        <p:origin x="56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 Agrawal" userId="29bd44f28410c837" providerId="LiveId" clId="{945A60B2-687B-42E1-B0F0-64DE3868F03F}"/>
    <pc:docChg chg="undo custSel addSld delSld modSld">
      <pc:chgData name="Nikhil Agrawal" userId="29bd44f28410c837" providerId="LiveId" clId="{945A60B2-687B-42E1-B0F0-64DE3868F03F}" dt="2024-12-04T23:08:49.607" v="1832" actId="1076"/>
      <pc:docMkLst>
        <pc:docMk/>
      </pc:docMkLst>
      <pc:sldChg chg="addSp modSp mod setBg">
        <pc:chgData name="Nikhil Agrawal" userId="29bd44f28410c837" providerId="LiveId" clId="{945A60B2-687B-42E1-B0F0-64DE3868F03F}" dt="2024-12-04T23:08:49.607" v="1832" actId="1076"/>
        <pc:sldMkLst>
          <pc:docMk/>
          <pc:sldMk cId="1911187303" sldId="256"/>
        </pc:sldMkLst>
        <pc:spChg chg="mod">
          <ac:chgData name="Nikhil Agrawal" userId="29bd44f28410c837" providerId="LiveId" clId="{945A60B2-687B-42E1-B0F0-64DE3868F03F}" dt="2024-12-04T23:08:49.607" v="1832" actId="1076"/>
          <ac:spMkLst>
            <pc:docMk/>
            <pc:sldMk cId="1911187303" sldId="256"/>
            <ac:spMk id="2" creationId="{BEA41133-589E-0B3C-D4FE-59828CA35713}"/>
          </ac:spMkLst>
        </pc:spChg>
        <pc:spChg chg="mod">
          <ac:chgData name="Nikhil Agrawal" userId="29bd44f28410c837" providerId="LiveId" clId="{945A60B2-687B-42E1-B0F0-64DE3868F03F}" dt="2024-12-04T23:08:44.211" v="1831" actId="1076"/>
          <ac:spMkLst>
            <pc:docMk/>
            <pc:sldMk cId="1911187303" sldId="256"/>
            <ac:spMk id="3" creationId="{A11A128B-519D-5042-6D92-B467C2DF0039}"/>
          </ac:spMkLst>
        </pc:spChg>
        <pc:spChg chg="add mod">
          <ac:chgData name="Nikhil Agrawal" userId="29bd44f28410c837" providerId="LiveId" clId="{945A60B2-687B-42E1-B0F0-64DE3868F03F}" dt="2024-12-04T23:08:34.259" v="1830" actId="1076"/>
          <ac:spMkLst>
            <pc:docMk/>
            <pc:sldMk cId="1911187303" sldId="256"/>
            <ac:spMk id="4" creationId="{9EF68C81-7CCA-07D6-B5A1-C81830F757AE}"/>
          </ac:spMkLst>
        </pc:spChg>
      </pc:sldChg>
      <pc:sldChg chg="modSp new mod">
        <pc:chgData name="Nikhil Agrawal" userId="29bd44f28410c837" providerId="LiveId" clId="{945A60B2-687B-42E1-B0F0-64DE3868F03F}" dt="2024-12-04T21:38:35.459" v="1496"/>
        <pc:sldMkLst>
          <pc:docMk/>
          <pc:sldMk cId="2406503729" sldId="257"/>
        </pc:sldMkLst>
        <pc:spChg chg="mod">
          <ac:chgData name="Nikhil Agrawal" userId="29bd44f28410c837" providerId="LiveId" clId="{945A60B2-687B-42E1-B0F0-64DE3868F03F}" dt="2024-12-04T21:28:01.506" v="1354" actId="113"/>
          <ac:spMkLst>
            <pc:docMk/>
            <pc:sldMk cId="2406503729" sldId="257"/>
            <ac:spMk id="2" creationId="{2CC4EF90-E73C-EF6A-DE60-6CF5CEBA237C}"/>
          </ac:spMkLst>
        </pc:spChg>
        <pc:spChg chg="mod">
          <ac:chgData name="Nikhil Agrawal" userId="29bd44f28410c837" providerId="LiveId" clId="{945A60B2-687B-42E1-B0F0-64DE3868F03F}" dt="2024-12-04T21:38:35.459" v="1496"/>
          <ac:spMkLst>
            <pc:docMk/>
            <pc:sldMk cId="2406503729" sldId="257"/>
            <ac:spMk id="3" creationId="{83E80E77-CEE5-E5A9-E856-8A8D7BD74078}"/>
          </ac:spMkLst>
        </pc:spChg>
      </pc:sldChg>
      <pc:sldChg chg="modSp new mod setBg">
        <pc:chgData name="Nikhil Agrawal" userId="29bd44f28410c837" providerId="LiveId" clId="{945A60B2-687B-42E1-B0F0-64DE3868F03F}" dt="2024-12-04T22:20:19.238" v="1577" actId="20577"/>
        <pc:sldMkLst>
          <pc:docMk/>
          <pc:sldMk cId="2379732491" sldId="258"/>
        </pc:sldMkLst>
        <pc:spChg chg="mod">
          <ac:chgData name="Nikhil Agrawal" userId="29bd44f28410c837" providerId="LiveId" clId="{945A60B2-687B-42E1-B0F0-64DE3868F03F}" dt="2024-12-04T22:20:19.238" v="1577" actId="20577"/>
          <ac:spMkLst>
            <pc:docMk/>
            <pc:sldMk cId="2379732491" sldId="258"/>
            <ac:spMk id="2" creationId="{1720633E-004B-49DF-C809-419E7873E483}"/>
          </ac:spMkLst>
        </pc:spChg>
        <pc:spChg chg="mod">
          <ac:chgData name="Nikhil Agrawal" userId="29bd44f28410c837" providerId="LiveId" clId="{945A60B2-687B-42E1-B0F0-64DE3868F03F}" dt="2024-12-04T21:49:14.253" v="1555" actId="255"/>
          <ac:spMkLst>
            <pc:docMk/>
            <pc:sldMk cId="2379732491" sldId="258"/>
            <ac:spMk id="3" creationId="{7A024C9C-A701-29DD-53D6-CF8D5EBEA1BC}"/>
          </ac:spMkLst>
        </pc:spChg>
      </pc:sldChg>
      <pc:sldChg chg="addSp delSp modSp new mod">
        <pc:chgData name="Nikhil Agrawal" userId="29bd44f28410c837" providerId="LiveId" clId="{945A60B2-687B-42E1-B0F0-64DE3868F03F}" dt="2024-12-04T17:35:44.336" v="670" actId="1076"/>
        <pc:sldMkLst>
          <pc:docMk/>
          <pc:sldMk cId="3546462625" sldId="259"/>
        </pc:sldMkLst>
        <pc:spChg chg="mod">
          <ac:chgData name="Nikhil Agrawal" userId="29bd44f28410c837" providerId="LiveId" clId="{945A60B2-687B-42E1-B0F0-64DE3868F03F}" dt="2024-12-04T17:10:35.021" v="516" actId="113"/>
          <ac:spMkLst>
            <pc:docMk/>
            <pc:sldMk cId="3546462625" sldId="259"/>
            <ac:spMk id="2" creationId="{64B2AC92-2014-8DFF-F688-DCFC04430664}"/>
          </ac:spMkLst>
        </pc:spChg>
        <pc:spChg chg="del">
          <ac:chgData name="Nikhil Agrawal" userId="29bd44f28410c837" providerId="LiveId" clId="{945A60B2-687B-42E1-B0F0-64DE3868F03F}" dt="2024-12-04T17:00:48.561" v="315" actId="22"/>
          <ac:spMkLst>
            <pc:docMk/>
            <pc:sldMk cId="3546462625" sldId="259"/>
            <ac:spMk id="3" creationId="{E192190A-C17B-2897-A325-1F9A96DE4C27}"/>
          </ac:spMkLst>
        </pc:spChg>
        <pc:spChg chg="add mod">
          <ac:chgData name="Nikhil Agrawal" userId="29bd44f28410c837" providerId="LiveId" clId="{945A60B2-687B-42E1-B0F0-64DE3868F03F}" dt="2024-12-04T17:35:44.336" v="670" actId="1076"/>
          <ac:spMkLst>
            <pc:docMk/>
            <pc:sldMk cId="3546462625" sldId="259"/>
            <ac:spMk id="8" creationId="{7836863C-AF29-7A60-511E-9C0656F0E77A}"/>
          </ac:spMkLst>
        </pc:spChg>
        <pc:spChg chg="add">
          <ac:chgData name="Nikhil Agrawal" userId="29bd44f28410c837" providerId="LiveId" clId="{945A60B2-687B-42E1-B0F0-64DE3868F03F}" dt="2024-12-04T17:07:20.691" v="430"/>
          <ac:spMkLst>
            <pc:docMk/>
            <pc:sldMk cId="3546462625" sldId="259"/>
            <ac:spMk id="9" creationId="{4EAB5651-1A38-30F6-AE19-5F9C77DD866E}"/>
          </ac:spMkLst>
        </pc:spChg>
        <pc:spChg chg="add mod">
          <ac:chgData name="Nikhil Agrawal" userId="29bd44f28410c837" providerId="LiveId" clId="{945A60B2-687B-42E1-B0F0-64DE3868F03F}" dt="2024-12-04T17:07:31.046" v="432"/>
          <ac:spMkLst>
            <pc:docMk/>
            <pc:sldMk cId="3546462625" sldId="259"/>
            <ac:spMk id="10" creationId="{2F553014-F332-D6F3-B63F-4B843338F2CC}"/>
          </ac:spMkLst>
        </pc:spChg>
        <pc:spChg chg="add">
          <ac:chgData name="Nikhil Agrawal" userId="29bd44f28410c837" providerId="LiveId" clId="{945A60B2-687B-42E1-B0F0-64DE3868F03F}" dt="2024-12-04T17:07:36.571" v="433"/>
          <ac:spMkLst>
            <pc:docMk/>
            <pc:sldMk cId="3546462625" sldId="259"/>
            <ac:spMk id="11" creationId="{14192F9A-774F-B8C6-B954-0B0D40F622B2}"/>
          </ac:spMkLst>
        </pc:spChg>
        <pc:spChg chg="add del mod">
          <ac:chgData name="Nikhil Agrawal" userId="29bd44f28410c837" providerId="LiveId" clId="{945A60B2-687B-42E1-B0F0-64DE3868F03F}" dt="2024-12-04T17:08:05.907" v="447" actId="478"/>
          <ac:spMkLst>
            <pc:docMk/>
            <pc:sldMk cId="3546462625" sldId="259"/>
            <ac:spMk id="12" creationId="{3C5F206F-AEBB-5CFD-4018-4403F55F729A}"/>
          </ac:spMkLst>
        </pc:spChg>
        <pc:spChg chg="add">
          <ac:chgData name="Nikhil Agrawal" userId="29bd44f28410c837" providerId="LiveId" clId="{945A60B2-687B-42E1-B0F0-64DE3868F03F}" dt="2024-12-04T17:35:08.873" v="664"/>
          <ac:spMkLst>
            <pc:docMk/>
            <pc:sldMk cId="3546462625" sldId="259"/>
            <ac:spMk id="17" creationId="{D8E81118-F380-C42E-D350-02FE825230BF}"/>
          </ac:spMkLst>
        </pc:spChg>
        <pc:picChg chg="add mod ord">
          <ac:chgData name="Nikhil Agrawal" userId="29bd44f28410c837" providerId="LiveId" clId="{945A60B2-687B-42E1-B0F0-64DE3868F03F}" dt="2024-12-04T17:11:33.285" v="526" actId="1076"/>
          <ac:picMkLst>
            <pc:docMk/>
            <pc:sldMk cId="3546462625" sldId="259"/>
            <ac:picMk id="5" creationId="{173A0807-307F-75DC-DD25-2F26E4DDAE03}"/>
          </ac:picMkLst>
        </pc:picChg>
        <pc:picChg chg="add mod">
          <ac:chgData name="Nikhil Agrawal" userId="29bd44f28410c837" providerId="LiveId" clId="{945A60B2-687B-42E1-B0F0-64DE3868F03F}" dt="2024-12-04T17:11:31.786" v="525" actId="1076"/>
          <ac:picMkLst>
            <pc:docMk/>
            <pc:sldMk cId="3546462625" sldId="259"/>
            <ac:picMk id="7" creationId="{AF1F25CA-77C4-D6F9-4B85-4066CD3F720F}"/>
          </ac:picMkLst>
        </pc:picChg>
        <pc:picChg chg="add mod">
          <ac:chgData name="Nikhil Agrawal" userId="29bd44f28410c837" providerId="LiveId" clId="{945A60B2-687B-42E1-B0F0-64DE3868F03F}" dt="2024-12-04T17:11:40.357" v="528" actId="1076"/>
          <ac:picMkLst>
            <pc:docMk/>
            <pc:sldMk cId="3546462625" sldId="259"/>
            <ac:picMk id="14" creationId="{8729D6E9-46BD-56DC-7EAE-249CA499A5C8}"/>
          </ac:picMkLst>
        </pc:picChg>
        <pc:picChg chg="add mod">
          <ac:chgData name="Nikhil Agrawal" userId="29bd44f28410c837" providerId="LiveId" clId="{945A60B2-687B-42E1-B0F0-64DE3868F03F}" dt="2024-12-04T17:12:24.375" v="536" actId="14100"/>
          <ac:picMkLst>
            <pc:docMk/>
            <pc:sldMk cId="3546462625" sldId="259"/>
            <ac:picMk id="16" creationId="{7B502DBC-8282-9193-A0E4-B9FCD7A50D53}"/>
          </ac:picMkLst>
        </pc:picChg>
      </pc:sldChg>
      <pc:sldChg chg="addSp delSp modSp new mod">
        <pc:chgData name="Nikhil Agrawal" userId="29bd44f28410c837" providerId="LiveId" clId="{945A60B2-687B-42E1-B0F0-64DE3868F03F}" dt="2024-12-04T17:23:30.473" v="586" actId="1076"/>
        <pc:sldMkLst>
          <pc:docMk/>
          <pc:sldMk cId="2182114410" sldId="260"/>
        </pc:sldMkLst>
        <pc:spChg chg="del">
          <ac:chgData name="Nikhil Agrawal" userId="29bd44f28410c837" providerId="LiveId" clId="{945A60B2-687B-42E1-B0F0-64DE3868F03F}" dt="2024-12-04T17:13:39.551" v="539" actId="478"/>
          <ac:spMkLst>
            <pc:docMk/>
            <pc:sldMk cId="2182114410" sldId="260"/>
            <ac:spMk id="2" creationId="{77A7FCDE-1C70-9DBE-A7F0-27C90B899A84}"/>
          </ac:spMkLst>
        </pc:spChg>
        <pc:spChg chg="del mod">
          <ac:chgData name="Nikhil Agrawal" userId="29bd44f28410c837" providerId="LiveId" clId="{945A60B2-687B-42E1-B0F0-64DE3868F03F}" dt="2024-12-04T17:16:23.563" v="545"/>
          <ac:spMkLst>
            <pc:docMk/>
            <pc:sldMk cId="2182114410" sldId="260"/>
            <ac:spMk id="3" creationId="{93DB0B67-59E9-A55E-D049-E101BC158E60}"/>
          </ac:spMkLst>
        </pc:spChg>
        <pc:spChg chg="add mod">
          <ac:chgData name="Nikhil Agrawal" userId="29bd44f28410c837" providerId="LiveId" clId="{945A60B2-687B-42E1-B0F0-64DE3868F03F}" dt="2024-12-04T17:23:15.418" v="585" actId="14100"/>
          <ac:spMkLst>
            <pc:docMk/>
            <pc:sldMk cId="2182114410" sldId="260"/>
            <ac:spMk id="6" creationId="{FF528AD6-61F0-60D1-B694-A553258D9E0A}"/>
          </ac:spMkLst>
        </pc:spChg>
        <pc:spChg chg="add mod">
          <ac:chgData name="Nikhil Agrawal" userId="29bd44f28410c837" providerId="LiveId" clId="{945A60B2-687B-42E1-B0F0-64DE3868F03F}" dt="2024-12-04T17:23:10.686" v="584" actId="255"/>
          <ac:spMkLst>
            <pc:docMk/>
            <pc:sldMk cId="2182114410" sldId="260"/>
            <ac:spMk id="11" creationId="{A06A6DC2-E079-B6F2-BDCA-CD53817A5709}"/>
          </ac:spMkLst>
        </pc:spChg>
        <pc:spChg chg="add del mod">
          <ac:chgData name="Nikhil Agrawal" userId="29bd44f28410c837" providerId="LiveId" clId="{945A60B2-687B-42E1-B0F0-64DE3868F03F}" dt="2024-12-04T17:22:51.828" v="581" actId="478"/>
          <ac:spMkLst>
            <pc:docMk/>
            <pc:sldMk cId="2182114410" sldId="260"/>
            <ac:spMk id="12" creationId="{80142ADD-369E-0FDF-EB63-C62ED63B9E41}"/>
          </ac:spMkLst>
        </pc:spChg>
        <pc:spChg chg="add del mod">
          <ac:chgData name="Nikhil Agrawal" userId="29bd44f28410c837" providerId="LiveId" clId="{945A60B2-687B-42E1-B0F0-64DE3868F03F}" dt="2024-12-04T17:22:46.266" v="579" actId="478"/>
          <ac:spMkLst>
            <pc:docMk/>
            <pc:sldMk cId="2182114410" sldId="260"/>
            <ac:spMk id="13" creationId="{C3E57566-D9FD-AAA7-A77B-21EC5C8AC822}"/>
          </ac:spMkLst>
        </pc:spChg>
        <pc:spChg chg="add del mod">
          <ac:chgData name="Nikhil Agrawal" userId="29bd44f28410c837" providerId="LiveId" clId="{945A60B2-687B-42E1-B0F0-64DE3868F03F}" dt="2024-12-04T17:22:09.659" v="573" actId="478"/>
          <ac:spMkLst>
            <pc:docMk/>
            <pc:sldMk cId="2182114410" sldId="260"/>
            <ac:spMk id="14" creationId="{B45D5E4F-DF04-C0BC-F3A6-F5F83132F6C1}"/>
          </ac:spMkLst>
        </pc:spChg>
        <pc:picChg chg="add mod">
          <ac:chgData name="Nikhil Agrawal" userId="29bd44f28410c837" providerId="LiveId" clId="{945A60B2-687B-42E1-B0F0-64DE3868F03F}" dt="2024-12-04T17:18:37.102" v="557" actId="1076"/>
          <ac:picMkLst>
            <pc:docMk/>
            <pc:sldMk cId="2182114410" sldId="260"/>
            <ac:picMk id="5" creationId="{5190B37B-69B3-989D-B755-4B8163D575C2}"/>
          </ac:picMkLst>
        </pc:picChg>
        <pc:picChg chg="add mod">
          <ac:chgData name="Nikhil Agrawal" userId="29bd44f28410c837" providerId="LiveId" clId="{945A60B2-687B-42E1-B0F0-64DE3868F03F}" dt="2024-12-04T17:23:30.473" v="586" actId="1076"/>
          <ac:picMkLst>
            <pc:docMk/>
            <pc:sldMk cId="2182114410" sldId="260"/>
            <ac:picMk id="8" creationId="{7866638D-9E4F-BEF5-A959-065AE202E15C}"/>
          </ac:picMkLst>
        </pc:picChg>
        <pc:picChg chg="add mod">
          <ac:chgData name="Nikhil Agrawal" userId="29bd44f28410c837" providerId="LiveId" clId="{945A60B2-687B-42E1-B0F0-64DE3868F03F}" dt="2024-12-04T17:19:41.712" v="565" actId="1076"/>
          <ac:picMkLst>
            <pc:docMk/>
            <pc:sldMk cId="2182114410" sldId="260"/>
            <ac:picMk id="10" creationId="{8E420CE2-60CE-33BE-CBD3-35BCAF919E13}"/>
          </ac:picMkLst>
        </pc:picChg>
      </pc:sldChg>
      <pc:sldChg chg="addSp modSp new mod">
        <pc:chgData name="Nikhil Agrawal" userId="29bd44f28410c837" providerId="LiveId" clId="{945A60B2-687B-42E1-B0F0-64DE3868F03F}" dt="2024-12-04T22:09:57.165" v="1570" actId="113"/>
        <pc:sldMkLst>
          <pc:docMk/>
          <pc:sldMk cId="3822209754" sldId="261"/>
        </pc:sldMkLst>
        <pc:spChg chg="mod">
          <ac:chgData name="Nikhil Agrawal" userId="29bd44f28410c837" providerId="LiveId" clId="{945A60B2-687B-42E1-B0F0-64DE3868F03F}" dt="2024-12-04T22:09:57.165" v="1570" actId="113"/>
          <ac:spMkLst>
            <pc:docMk/>
            <pc:sldMk cId="3822209754" sldId="261"/>
            <ac:spMk id="2" creationId="{791C345C-0514-D10A-5BAF-BB4356526E90}"/>
          </ac:spMkLst>
        </pc:spChg>
        <pc:spChg chg="add mod">
          <ac:chgData name="Nikhil Agrawal" userId="29bd44f28410c837" providerId="LiveId" clId="{945A60B2-687B-42E1-B0F0-64DE3868F03F}" dt="2024-12-04T17:43:54.695" v="690" actId="1076"/>
          <ac:spMkLst>
            <pc:docMk/>
            <pc:sldMk cId="3822209754" sldId="261"/>
            <ac:spMk id="5" creationId="{FC8E5F40-5E70-2AD7-9CBB-5E9C5BDA71D7}"/>
          </ac:spMkLst>
        </pc:spChg>
        <pc:picChg chg="add mod">
          <ac:chgData name="Nikhil Agrawal" userId="29bd44f28410c837" providerId="LiveId" clId="{945A60B2-687B-42E1-B0F0-64DE3868F03F}" dt="2024-12-04T17:43:50.824" v="689" actId="14100"/>
          <ac:picMkLst>
            <pc:docMk/>
            <pc:sldMk cId="3822209754" sldId="261"/>
            <ac:picMk id="4" creationId="{B640840C-991C-9822-2150-886AF0138960}"/>
          </ac:picMkLst>
        </pc:picChg>
      </pc:sldChg>
      <pc:sldChg chg="addSp delSp modSp new mod setBg">
        <pc:chgData name="Nikhil Agrawal" userId="29bd44f28410c837" providerId="LiveId" clId="{945A60B2-687B-42E1-B0F0-64DE3868F03F}" dt="2024-12-04T17:51:41.053" v="710"/>
        <pc:sldMkLst>
          <pc:docMk/>
          <pc:sldMk cId="3562571617" sldId="262"/>
        </pc:sldMkLst>
        <pc:spChg chg="add del">
          <ac:chgData name="Nikhil Agrawal" userId="29bd44f28410c837" providerId="LiveId" clId="{945A60B2-687B-42E1-B0F0-64DE3868F03F}" dt="2024-12-04T17:46:50.372" v="696" actId="26606"/>
          <ac:spMkLst>
            <pc:docMk/>
            <pc:sldMk cId="3562571617" sldId="262"/>
            <ac:spMk id="8" creationId="{F3060C83-F051-4F0E-ABAD-AA0DFC48B218}"/>
          </ac:spMkLst>
        </pc:spChg>
        <pc:spChg chg="add mod">
          <ac:chgData name="Nikhil Agrawal" userId="29bd44f28410c837" providerId="LiveId" clId="{945A60B2-687B-42E1-B0F0-64DE3868F03F}" dt="2024-12-04T17:51:41.053" v="710"/>
          <ac:spMkLst>
            <pc:docMk/>
            <pc:sldMk cId="3562571617" sldId="262"/>
            <ac:spMk id="9" creationId="{D9DA581A-760C-F653-473C-F24D14E7871C}"/>
          </ac:spMkLst>
        </pc:spChg>
        <pc:spChg chg="add del">
          <ac:chgData name="Nikhil Agrawal" userId="29bd44f28410c837" providerId="LiveId" clId="{945A60B2-687B-42E1-B0F0-64DE3868F03F}" dt="2024-12-04T17:46:50.372" v="696" actId="26606"/>
          <ac:spMkLst>
            <pc:docMk/>
            <pc:sldMk cId="3562571617" sldId="262"/>
            <ac:spMk id="10" creationId="{83C98ABE-055B-441F-B07E-44F97F083C39}"/>
          </ac:spMkLst>
        </pc:spChg>
        <pc:spChg chg="add del">
          <ac:chgData name="Nikhil Agrawal" userId="29bd44f28410c837" providerId="LiveId" clId="{945A60B2-687B-42E1-B0F0-64DE3868F03F}" dt="2024-12-04T17:46:50.372" v="696" actId="26606"/>
          <ac:spMkLst>
            <pc:docMk/>
            <pc:sldMk cId="3562571617" sldId="262"/>
            <ac:spMk id="12" creationId="{29FDB030-9B49-4CED-8CCD-4D99382388AC}"/>
          </ac:spMkLst>
        </pc:spChg>
        <pc:spChg chg="add del">
          <ac:chgData name="Nikhil Agrawal" userId="29bd44f28410c837" providerId="LiveId" clId="{945A60B2-687B-42E1-B0F0-64DE3868F03F}" dt="2024-12-04T17:46:50.372" v="696" actId="26606"/>
          <ac:spMkLst>
            <pc:docMk/>
            <pc:sldMk cId="3562571617" sldId="262"/>
            <ac:spMk id="14" creationId="{3783CA14-24A1-485C-8B30-D6A5D87987AD}"/>
          </ac:spMkLst>
        </pc:spChg>
        <pc:spChg chg="add del">
          <ac:chgData name="Nikhil Agrawal" userId="29bd44f28410c837" providerId="LiveId" clId="{945A60B2-687B-42E1-B0F0-64DE3868F03F}" dt="2024-12-04T17:46:50.372" v="696" actId="26606"/>
          <ac:spMkLst>
            <pc:docMk/>
            <pc:sldMk cId="3562571617" sldId="262"/>
            <ac:spMk id="16" creationId="{9A97C86A-04D6-40F7-AE84-31AB43E6A846}"/>
          </ac:spMkLst>
        </pc:spChg>
        <pc:spChg chg="add del">
          <ac:chgData name="Nikhil Agrawal" userId="29bd44f28410c837" providerId="LiveId" clId="{945A60B2-687B-42E1-B0F0-64DE3868F03F}" dt="2024-12-04T17:46:50.372" v="696" actId="26606"/>
          <ac:spMkLst>
            <pc:docMk/>
            <pc:sldMk cId="3562571617" sldId="262"/>
            <ac:spMk id="18" creationId="{FF9F2414-84E8-453E-B1F3-389FDE8192D9}"/>
          </ac:spMkLst>
        </pc:spChg>
        <pc:spChg chg="add del">
          <ac:chgData name="Nikhil Agrawal" userId="29bd44f28410c837" providerId="LiveId" clId="{945A60B2-687B-42E1-B0F0-64DE3868F03F}" dt="2024-12-04T17:46:50.372" v="696" actId="26606"/>
          <ac:spMkLst>
            <pc:docMk/>
            <pc:sldMk cId="3562571617" sldId="262"/>
            <ac:spMk id="20" creationId="{3ECA69A1-7536-43AC-85EF-C7106179F5ED}"/>
          </ac:spMkLst>
        </pc:spChg>
        <pc:picChg chg="add mod">
          <ac:chgData name="Nikhil Agrawal" userId="29bd44f28410c837" providerId="LiveId" clId="{945A60B2-687B-42E1-B0F0-64DE3868F03F}" dt="2024-12-04T17:46:59.669" v="698" actId="1076"/>
          <ac:picMkLst>
            <pc:docMk/>
            <pc:sldMk cId="3562571617" sldId="262"/>
            <ac:picMk id="3" creationId="{F7874431-187A-933E-F734-8B2A028EBF79}"/>
          </ac:picMkLst>
        </pc:picChg>
        <pc:picChg chg="add mod">
          <ac:chgData name="Nikhil Agrawal" userId="29bd44f28410c837" providerId="LiveId" clId="{945A60B2-687B-42E1-B0F0-64DE3868F03F}" dt="2024-12-04T17:48:15.859" v="708" actId="14100"/>
          <ac:picMkLst>
            <pc:docMk/>
            <pc:sldMk cId="3562571617" sldId="262"/>
            <ac:picMk id="5" creationId="{042EEDF8-182F-3DFA-812D-C1B673E2FC00}"/>
          </ac:picMkLst>
        </pc:picChg>
        <pc:picChg chg="add mod">
          <ac:chgData name="Nikhil Agrawal" userId="29bd44f28410c837" providerId="LiveId" clId="{945A60B2-687B-42E1-B0F0-64DE3868F03F}" dt="2024-12-04T17:48:06.814" v="705" actId="1076"/>
          <ac:picMkLst>
            <pc:docMk/>
            <pc:sldMk cId="3562571617" sldId="262"/>
            <ac:picMk id="7" creationId="{54EF9693-1004-B1DE-18ED-59C9E3AF90EE}"/>
          </ac:picMkLst>
        </pc:picChg>
      </pc:sldChg>
      <pc:sldChg chg="addSp delSp modSp new mod">
        <pc:chgData name="Nikhil Agrawal" userId="29bd44f28410c837" providerId="LiveId" clId="{945A60B2-687B-42E1-B0F0-64DE3868F03F}" dt="2024-12-04T17:59:15.307" v="721" actId="1076"/>
        <pc:sldMkLst>
          <pc:docMk/>
          <pc:sldMk cId="2177782265" sldId="263"/>
        </pc:sldMkLst>
        <pc:picChg chg="add del mod">
          <ac:chgData name="Nikhil Agrawal" userId="29bd44f28410c837" providerId="LiveId" clId="{945A60B2-687B-42E1-B0F0-64DE3868F03F}" dt="2024-12-04T17:59:03.364" v="718" actId="478"/>
          <ac:picMkLst>
            <pc:docMk/>
            <pc:sldMk cId="2177782265" sldId="263"/>
            <ac:picMk id="3" creationId="{593C9793-C7BC-5633-49DF-B5E41CA9D39A}"/>
          </ac:picMkLst>
        </pc:picChg>
        <pc:picChg chg="add mod">
          <ac:chgData name="Nikhil Agrawal" userId="29bd44f28410c837" providerId="LiveId" clId="{945A60B2-687B-42E1-B0F0-64DE3868F03F}" dt="2024-12-04T17:59:15.307" v="721" actId="1076"/>
          <ac:picMkLst>
            <pc:docMk/>
            <pc:sldMk cId="2177782265" sldId="263"/>
            <ac:picMk id="5" creationId="{2585FD4D-3E1F-CB93-C940-C2BDC152F5A8}"/>
          </ac:picMkLst>
        </pc:picChg>
      </pc:sldChg>
      <pc:sldChg chg="addSp modSp new mod">
        <pc:chgData name="Nikhil Agrawal" userId="29bd44f28410c837" providerId="LiveId" clId="{945A60B2-687B-42E1-B0F0-64DE3868F03F}" dt="2024-12-04T18:00:10.403" v="726" actId="1076"/>
        <pc:sldMkLst>
          <pc:docMk/>
          <pc:sldMk cId="3366324026" sldId="264"/>
        </pc:sldMkLst>
        <pc:picChg chg="add mod">
          <ac:chgData name="Nikhil Agrawal" userId="29bd44f28410c837" providerId="LiveId" clId="{945A60B2-687B-42E1-B0F0-64DE3868F03F}" dt="2024-12-04T18:00:10.403" v="726" actId="1076"/>
          <ac:picMkLst>
            <pc:docMk/>
            <pc:sldMk cId="3366324026" sldId="264"/>
            <ac:picMk id="3" creationId="{0083AEC3-71E8-8343-8815-F8FA4CD764FA}"/>
          </ac:picMkLst>
        </pc:picChg>
      </pc:sldChg>
      <pc:sldChg chg="addSp modSp new del mod">
        <pc:chgData name="Nikhil Agrawal" userId="29bd44f28410c837" providerId="LiveId" clId="{945A60B2-687B-42E1-B0F0-64DE3868F03F}" dt="2024-12-04T18:05:32.232" v="735" actId="47"/>
        <pc:sldMkLst>
          <pc:docMk/>
          <pc:sldMk cId="4129040074" sldId="265"/>
        </pc:sldMkLst>
        <pc:picChg chg="add mod">
          <ac:chgData name="Nikhil Agrawal" userId="29bd44f28410c837" providerId="LiveId" clId="{945A60B2-687B-42E1-B0F0-64DE3868F03F}" dt="2024-12-04T18:01:34.401" v="730" actId="1076"/>
          <ac:picMkLst>
            <pc:docMk/>
            <pc:sldMk cId="4129040074" sldId="265"/>
            <ac:picMk id="3" creationId="{59E08281-FCBF-6A39-91EB-1E4AAF85F734}"/>
          </ac:picMkLst>
        </pc:picChg>
      </pc:sldChg>
      <pc:sldChg chg="addSp delSp new mod">
        <pc:chgData name="Nikhil Agrawal" userId="29bd44f28410c837" providerId="LiveId" clId="{945A60B2-687B-42E1-B0F0-64DE3868F03F}" dt="2024-12-04T18:02:18.309" v="734" actId="22"/>
        <pc:sldMkLst>
          <pc:docMk/>
          <pc:sldMk cId="721795212" sldId="266"/>
        </pc:sldMkLst>
        <pc:picChg chg="add del">
          <ac:chgData name="Nikhil Agrawal" userId="29bd44f28410c837" providerId="LiveId" clId="{945A60B2-687B-42E1-B0F0-64DE3868F03F}" dt="2024-12-04T18:02:07.240" v="733" actId="478"/>
          <ac:picMkLst>
            <pc:docMk/>
            <pc:sldMk cId="721795212" sldId="266"/>
            <ac:picMk id="3" creationId="{265D0061-D1C6-6FE2-4B5B-CCF701F77AA6}"/>
          </ac:picMkLst>
        </pc:picChg>
        <pc:picChg chg="add">
          <ac:chgData name="Nikhil Agrawal" userId="29bd44f28410c837" providerId="LiveId" clId="{945A60B2-687B-42E1-B0F0-64DE3868F03F}" dt="2024-12-04T18:02:18.309" v="734" actId="22"/>
          <ac:picMkLst>
            <pc:docMk/>
            <pc:sldMk cId="721795212" sldId="266"/>
            <ac:picMk id="5" creationId="{BC654D97-7AF1-755B-A8B9-1439533F78C8}"/>
          </ac:picMkLst>
        </pc:picChg>
      </pc:sldChg>
      <pc:sldChg chg="addSp new mod">
        <pc:chgData name="Nikhil Agrawal" userId="29bd44f28410c837" providerId="LiveId" clId="{945A60B2-687B-42E1-B0F0-64DE3868F03F}" dt="2024-12-04T18:17:40.954" v="913" actId="22"/>
        <pc:sldMkLst>
          <pc:docMk/>
          <pc:sldMk cId="1768389740" sldId="267"/>
        </pc:sldMkLst>
        <pc:picChg chg="add">
          <ac:chgData name="Nikhil Agrawal" userId="29bd44f28410c837" providerId="LiveId" clId="{945A60B2-687B-42E1-B0F0-64DE3868F03F}" dt="2024-12-04T18:17:40.954" v="913" actId="22"/>
          <ac:picMkLst>
            <pc:docMk/>
            <pc:sldMk cId="1768389740" sldId="267"/>
            <ac:picMk id="3" creationId="{5A4FB537-AA1A-A91D-D29B-E7FBF2D5A5AC}"/>
          </ac:picMkLst>
        </pc:picChg>
      </pc:sldChg>
      <pc:sldChg chg="modSp new mod setBg">
        <pc:chgData name="Nikhil Agrawal" userId="29bd44f28410c837" providerId="LiveId" clId="{945A60B2-687B-42E1-B0F0-64DE3868F03F}" dt="2024-12-04T21:49:49.859" v="1559"/>
        <pc:sldMkLst>
          <pc:docMk/>
          <pc:sldMk cId="3308847546" sldId="268"/>
        </pc:sldMkLst>
        <pc:spChg chg="mod">
          <ac:chgData name="Nikhil Agrawal" userId="29bd44f28410c837" providerId="LiveId" clId="{945A60B2-687B-42E1-B0F0-64DE3868F03F}" dt="2024-12-04T18:07:13.814" v="760" actId="1076"/>
          <ac:spMkLst>
            <pc:docMk/>
            <pc:sldMk cId="3308847546" sldId="268"/>
            <ac:spMk id="2" creationId="{DAFDD9E7-67EF-39BD-844E-9471B418F9EB}"/>
          </ac:spMkLst>
        </pc:spChg>
        <pc:spChg chg="mod">
          <ac:chgData name="Nikhil Agrawal" userId="29bd44f28410c837" providerId="LiveId" clId="{945A60B2-687B-42E1-B0F0-64DE3868F03F}" dt="2024-12-04T18:14:20.162" v="912" actId="20577"/>
          <ac:spMkLst>
            <pc:docMk/>
            <pc:sldMk cId="3308847546" sldId="268"/>
            <ac:spMk id="3" creationId="{463FD7D9-229A-45F8-1D34-31900F8EB4CE}"/>
          </ac:spMkLst>
        </pc:spChg>
      </pc:sldChg>
      <pc:sldChg chg="addSp new mod">
        <pc:chgData name="Nikhil Agrawal" userId="29bd44f28410c837" providerId="LiveId" clId="{945A60B2-687B-42E1-B0F0-64DE3868F03F}" dt="2024-12-04T18:18:14.722" v="915" actId="22"/>
        <pc:sldMkLst>
          <pc:docMk/>
          <pc:sldMk cId="151739563" sldId="269"/>
        </pc:sldMkLst>
        <pc:picChg chg="add">
          <ac:chgData name="Nikhil Agrawal" userId="29bd44f28410c837" providerId="LiveId" clId="{945A60B2-687B-42E1-B0F0-64DE3868F03F}" dt="2024-12-04T18:18:14.722" v="915" actId="22"/>
          <ac:picMkLst>
            <pc:docMk/>
            <pc:sldMk cId="151739563" sldId="269"/>
            <ac:picMk id="3" creationId="{7F38C7BA-3D72-D30C-F368-1BD3A0E6F3CF}"/>
          </ac:picMkLst>
        </pc:picChg>
      </pc:sldChg>
      <pc:sldChg chg="addSp modSp new mod">
        <pc:chgData name="Nikhil Agrawal" userId="29bd44f28410c837" providerId="LiveId" clId="{945A60B2-687B-42E1-B0F0-64DE3868F03F}" dt="2024-12-04T18:30:54.044" v="971" actId="14100"/>
        <pc:sldMkLst>
          <pc:docMk/>
          <pc:sldMk cId="1643110452" sldId="270"/>
        </pc:sldMkLst>
        <pc:spChg chg="add mod">
          <ac:chgData name="Nikhil Agrawal" userId="29bd44f28410c837" providerId="LiveId" clId="{945A60B2-687B-42E1-B0F0-64DE3868F03F}" dt="2024-12-04T18:30:29.593" v="967" actId="1076"/>
          <ac:spMkLst>
            <pc:docMk/>
            <pc:sldMk cId="1643110452" sldId="270"/>
            <ac:spMk id="5" creationId="{A300E44C-E83A-1789-B6C5-6FC582D99A4F}"/>
          </ac:spMkLst>
        </pc:spChg>
        <pc:spChg chg="add mod">
          <ac:chgData name="Nikhil Agrawal" userId="29bd44f28410c837" providerId="LiveId" clId="{945A60B2-687B-42E1-B0F0-64DE3868F03F}" dt="2024-12-04T18:30:44.519" v="969" actId="1076"/>
          <ac:spMkLst>
            <pc:docMk/>
            <pc:sldMk cId="1643110452" sldId="270"/>
            <ac:spMk id="6" creationId="{A040DB31-2F35-547E-7677-E09AF7454804}"/>
          </ac:spMkLst>
        </pc:spChg>
        <pc:picChg chg="add mod">
          <ac:chgData name="Nikhil Agrawal" userId="29bd44f28410c837" providerId="LiveId" clId="{945A60B2-687B-42E1-B0F0-64DE3868F03F}" dt="2024-12-04T18:29:36.839" v="944" actId="1076"/>
          <ac:picMkLst>
            <pc:docMk/>
            <pc:sldMk cId="1643110452" sldId="270"/>
            <ac:picMk id="3" creationId="{93B86FB6-437D-6B6B-0DA1-A248AE1C16D3}"/>
          </ac:picMkLst>
        </pc:picChg>
        <pc:picChg chg="add mod">
          <ac:chgData name="Nikhil Agrawal" userId="29bd44f28410c837" providerId="LiveId" clId="{945A60B2-687B-42E1-B0F0-64DE3868F03F}" dt="2024-12-04T18:30:54.044" v="971" actId="14100"/>
          <ac:picMkLst>
            <pc:docMk/>
            <pc:sldMk cId="1643110452" sldId="270"/>
            <ac:picMk id="4" creationId="{61EB835D-7156-33CC-CF37-38A7933B88EB}"/>
          </ac:picMkLst>
        </pc:picChg>
      </pc:sldChg>
      <pc:sldChg chg="addSp delSp new del mod">
        <pc:chgData name="Nikhil Agrawal" userId="29bd44f28410c837" providerId="LiveId" clId="{945A60B2-687B-42E1-B0F0-64DE3868F03F}" dt="2024-12-04T18:31:06.052" v="972" actId="2696"/>
        <pc:sldMkLst>
          <pc:docMk/>
          <pc:sldMk cId="4224474290" sldId="271"/>
        </pc:sldMkLst>
        <pc:picChg chg="add del">
          <ac:chgData name="Nikhil Agrawal" userId="29bd44f28410c837" providerId="LiveId" clId="{945A60B2-687B-42E1-B0F0-64DE3868F03F}" dt="2024-12-04T18:29:00.209" v="933" actId="21"/>
          <ac:picMkLst>
            <pc:docMk/>
            <pc:sldMk cId="4224474290" sldId="271"/>
            <ac:picMk id="3" creationId="{61EB835D-7156-33CC-CF37-38A7933B88EB}"/>
          </ac:picMkLst>
        </pc:picChg>
      </pc:sldChg>
      <pc:sldChg chg="addSp delSp modSp new mod">
        <pc:chgData name="Nikhil Agrawal" userId="29bd44f28410c837" providerId="LiveId" clId="{945A60B2-687B-42E1-B0F0-64DE3868F03F}" dt="2024-12-04T18:28:39.574" v="931" actId="1076"/>
        <pc:sldMkLst>
          <pc:docMk/>
          <pc:sldMk cId="1299034277" sldId="272"/>
        </pc:sldMkLst>
        <pc:picChg chg="add del mod">
          <ac:chgData name="Nikhil Agrawal" userId="29bd44f28410c837" providerId="LiveId" clId="{945A60B2-687B-42E1-B0F0-64DE3868F03F}" dt="2024-12-04T18:23:50.557" v="925" actId="478"/>
          <ac:picMkLst>
            <pc:docMk/>
            <pc:sldMk cId="1299034277" sldId="272"/>
            <ac:picMk id="3" creationId="{1D8F5D7E-E38C-0FE8-EA68-2366FAC8A139}"/>
          </ac:picMkLst>
        </pc:picChg>
        <pc:picChg chg="add mod">
          <ac:chgData name="Nikhil Agrawal" userId="29bd44f28410c837" providerId="LiveId" clId="{945A60B2-687B-42E1-B0F0-64DE3868F03F}" dt="2024-12-04T18:28:18.321" v="928" actId="1076"/>
          <ac:picMkLst>
            <pc:docMk/>
            <pc:sldMk cId="1299034277" sldId="272"/>
            <ac:picMk id="5" creationId="{0C74875E-5A5C-9D39-C379-176D2D2AC6FD}"/>
          </ac:picMkLst>
        </pc:picChg>
        <pc:picChg chg="add mod">
          <ac:chgData name="Nikhil Agrawal" userId="29bd44f28410c837" providerId="LiveId" clId="{945A60B2-687B-42E1-B0F0-64DE3868F03F}" dt="2024-12-04T18:28:39.574" v="931" actId="1076"/>
          <ac:picMkLst>
            <pc:docMk/>
            <pc:sldMk cId="1299034277" sldId="272"/>
            <ac:picMk id="7" creationId="{EB396507-4808-5786-CF74-06D3F53FDF86}"/>
          </ac:picMkLst>
        </pc:picChg>
      </pc:sldChg>
      <pc:sldChg chg="addSp modSp new mod">
        <pc:chgData name="Nikhil Agrawal" userId="29bd44f28410c837" providerId="LiveId" clId="{945A60B2-687B-42E1-B0F0-64DE3868F03F}" dt="2024-12-04T20:07:20.955" v="997" actId="1076"/>
        <pc:sldMkLst>
          <pc:docMk/>
          <pc:sldMk cId="2297835823" sldId="273"/>
        </pc:sldMkLst>
        <pc:spChg chg="add mod">
          <ac:chgData name="Nikhil Agrawal" userId="29bd44f28410c837" providerId="LiveId" clId="{945A60B2-687B-42E1-B0F0-64DE3868F03F}" dt="2024-12-04T19:36:13.448" v="993" actId="1076"/>
          <ac:spMkLst>
            <pc:docMk/>
            <pc:sldMk cId="2297835823" sldId="273"/>
            <ac:spMk id="2" creationId="{FCBF0446-CDBD-D65A-E9E2-86651AE5C162}"/>
          </ac:spMkLst>
        </pc:spChg>
        <pc:spChg chg="add mod">
          <ac:chgData name="Nikhil Agrawal" userId="29bd44f28410c837" providerId="LiveId" clId="{945A60B2-687B-42E1-B0F0-64DE3868F03F}" dt="2024-12-04T20:04:51.689" v="995"/>
          <ac:spMkLst>
            <pc:docMk/>
            <pc:sldMk cId="2297835823" sldId="273"/>
            <ac:spMk id="3" creationId="{0A6BA40F-1CE1-D93B-B47A-1A9E6B42105F}"/>
          </ac:spMkLst>
        </pc:spChg>
        <pc:picChg chg="add mod">
          <ac:chgData name="Nikhil Agrawal" userId="29bd44f28410c837" providerId="LiveId" clId="{945A60B2-687B-42E1-B0F0-64DE3868F03F}" dt="2024-12-04T20:07:20.955" v="997" actId="1076"/>
          <ac:picMkLst>
            <pc:docMk/>
            <pc:sldMk cId="2297835823" sldId="273"/>
            <ac:picMk id="5" creationId="{0F03C9D7-D652-FB1C-F1C2-D0B8789FF6C5}"/>
          </ac:picMkLst>
        </pc:picChg>
      </pc:sldChg>
      <pc:sldChg chg="addSp modSp new mod">
        <pc:chgData name="Nikhil Agrawal" userId="29bd44f28410c837" providerId="LiveId" clId="{945A60B2-687B-42E1-B0F0-64DE3868F03F}" dt="2024-12-04T20:19:20.721" v="1032" actId="255"/>
        <pc:sldMkLst>
          <pc:docMk/>
          <pc:sldMk cId="1763645271" sldId="274"/>
        </pc:sldMkLst>
        <pc:spChg chg="add mod">
          <ac:chgData name="Nikhil Agrawal" userId="29bd44f28410c837" providerId="LiveId" clId="{945A60B2-687B-42E1-B0F0-64DE3868F03F}" dt="2024-12-04T20:11:54.376" v="1013" actId="1076"/>
          <ac:spMkLst>
            <pc:docMk/>
            <pc:sldMk cId="1763645271" sldId="274"/>
            <ac:spMk id="8" creationId="{967CCFC3-3582-602C-E882-AE6012FF031B}"/>
          </ac:spMkLst>
        </pc:spChg>
        <pc:spChg chg="add mod">
          <ac:chgData name="Nikhil Agrawal" userId="29bd44f28410c837" providerId="LiveId" clId="{945A60B2-687B-42E1-B0F0-64DE3868F03F}" dt="2024-12-04T20:19:20.721" v="1032" actId="255"/>
          <ac:spMkLst>
            <pc:docMk/>
            <pc:sldMk cId="1763645271" sldId="274"/>
            <ac:spMk id="9" creationId="{141A483B-3036-6CD1-2B81-0009F0798F8F}"/>
          </ac:spMkLst>
        </pc:spChg>
        <pc:picChg chg="add mod">
          <ac:chgData name="Nikhil Agrawal" userId="29bd44f28410c837" providerId="LiveId" clId="{945A60B2-687B-42E1-B0F0-64DE3868F03F}" dt="2024-12-04T20:18:34.195" v="1015" actId="1076"/>
          <ac:picMkLst>
            <pc:docMk/>
            <pc:sldMk cId="1763645271" sldId="274"/>
            <ac:picMk id="3" creationId="{DAA0C1CA-47C9-776B-AEC6-7A3BC45C439F}"/>
          </ac:picMkLst>
        </pc:picChg>
        <pc:picChg chg="add mod">
          <ac:chgData name="Nikhil Agrawal" userId="29bd44f28410c837" providerId="LiveId" clId="{945A60B2-687B-42E1-B0F0-64DE3868F03F}" dt="2024-12-04T20:18:40.415" v="1016" actId="1076"/>
          <ac:picMkLst>
            <pc:docMk/>
            <pc:sldMk cId="1763645271" sldId="274"/>
            <ac:picMk id="5" creationId="{6C79642C-6A87-50B4-4BA7-E051C21D5E9B}"/>
          </ac:picMkLst>
        </pc:picChg>
        <pc:picChg chg="add mod">
          <ac:chgData name="Nikhil Agrawal" userId="29bd44f28410c837" providerId="LiveId" clId="{945A60B2-687B-42E1-B0F0-64DE3868F03F}" dt="2024-12-04T20:08:56.920" v="1007" actId="1076"/>
          <ac:picMkLst>
            <pc:docMk/>
            <pc:sldMk cId="1763645271" sldId="274"/>
            <ac:picMk id="7" creationId="{612930E6-0D77-FB1A-058C-97A0769F824E}"/>
          </ac:picMkLst>
        </pc:picChg>
      </pc:sldChg>
      <pc:sldChg chg="addSp modSp new mod">
        <pc:chgData name="Nikhil Agrawal" userId="29bd44f28410c837" providerId="LiveId" clId="{945A60B2-687B-42E1-B0F0-64DE3868F03F}" dt="2024-12-04T20:28:24.762" v="1099" actId="14100"/>
        <pc:sldMkLst>
          <pc:docMk/>
          <pc:sldMk cId="3763179215" sldId="275"/>
        </pc:sldMkLst>
        <pc:spChg chg="add mod">
          <ac:chgData name="Nikhil Agrawal" userId="29bd44f28410c837" providerId="LiveId" clId="{945A60B2-687B-42E1-B0F0-64DE3868F03F}" dt="2024-12-04T20:26:47.693" v="1087" actId="113"/>
          <ac:spMkLst>
            <pc:docMk/>
            <pc:sldMk cId="3763179215" sldId="275"/>
            <ac:spMk id="2" creationId="{35250897-ABA9-7D90-2201-4671741A5DDB}"/>
          </ac:spMkLst>
        </pc:spChg>
        <pc:picChg chg="add mod">
          <ac:chgData name="Nikhil Agrawal" userId="29bd44f28410c837" providerId="LiveId" clId="{945A60B2-687B-42E1-B0F0-64DE3868F03F}" dt="2024-12-04T20:27:32.873" v="1090" actId="1076"/>
          <ac:picMkLst>
            <pc:docMk/>
            <pc:sldMk cId="3763179215" sldId="275"/>
            <ac:picMk id="4" creationId="{EBE92C63-2870-3579-1066-F3D560AB484A}"/>
          </ac:picMkLst>
        </pc:picChg>
        <pc:picChg chg="add mod">
          <ac:chgData name="Nikhil Agrawal" userId="29bd44f28410c837" providerId="LiveId" clId="{945A60B2-687B-42E1-B0F0-64DE3868F03F}" dt="2024-12-04T20:28:24.762" v="1099" actId="14100"/>
          <ac:picMkLst>
            <pc:docMk/>
            <pc:sldMk cId="3763179215" sldId="275"/>
            <ac:picMk id="6" creationId="{10931B36-30A1-5773-FF01-02F1703492D0}"/>
          </ac:picMkLst>
        </pc:picChg>
      </pc:sldChg>
      <pc:sldChg chg="addSp modSp new mod">
        <pc:chgData name="Nikhil Agrawal" userId="29bd44f28410c837" providerId="LiveId" clId="{945A60B2-687B-42E1-B0F0-64DE3868F03F}" dt="2024-12-04T20:32:20.882" v="1128" actId="255"/>
        <pc:sldMkLst>
          <pc:docMk/>
          <pc:sldMk cId="2331209064" sldId="276"/>
        </pc:sldMkLst>
        <pc:spChg chg="add mod">
          <ac:chgData name="Nikhil Agrawal" userId="29bd44f28410c837" providerId="LiveId" clId="{945A60B2-687B-42E1-B0F0-64DE3868F03F}" dt="2024-12-04T20:32:20.882" v="1128" actId="255"/>
          <ac:spMkLst>
            <pc:docMk/>
            <pc:sldMk cId="2331209064" sldId="276"/>
            <ac:spMk id="8" creationId="{81BFBEAE-7366-BFE0-75AA-0471CF69F063}"/>
          </ac:spMkLst>
        </pc:spChg>
        <pc:picChg chg="add mod">
          <ac:chgData name="Nikhil Agrawal" userId="29bd44f28410c837" providerId="LiveId" clId="{945A60B2-687B-42E1-B0F0-64DE3868F03F}" dt="2024-12-04T20:31:38.226" v="1113" actId="1076"/>
          <ac:picMkLst>
            <pc:docMk/>
            <pc:sldMk cId="2331209064" sldId="276"/>
            <ac:picMk id="3" creationId="{C3293598-AF04-9BF8-8720-4E47AB92F812}"/>
          </ac:picMkLst>
        </pc:picChg>
        <pc:picChg chg="add mod">
          <ac:chgData name="Nikhil Agrawal" userId="29bd44f28410c837" providerId="LiveId" clId="{945A60B2-687B-42E1-B0F0-64DE3868F03F}" dt="2024-12-04T20:31:44.208" v="1115" actId="14100"/>
          <ac:picMkLst>
            <pc:docMk/>
            <pc:sldMk cId="2331209064" sldId="276"/>
            <ac:picMk id="5" creationId="{79372790-3D5F-1C1A-77A9-9DDBAB6330E3}"/>
          </ac:picMkLst>
        </pc:picChg>
        <pc:picChg chg="add mod">
          <ac:chgData name="Nikhil Agrawal" userId="29bd44f28410c837" providerId="LiveId" clId="{945A60B2-687B-42E1-B0F0-64DE3868F03F}" dt="2024-12-04T20:31:51.315" v="1116" actId="1076"/>
          <ac:picMkLst>
            <pc:docMk/>
            <pc:sldMk cId="2331209064" sldId="276"/>
            <ac:picMk id="7" creationId="{57A9945D-35BD-3C80-A6B6-21355E44EB54}"/>
          </ac:picMkLst>
        </pc:picChg>
      </pc:sldChg>
      <pc:sldChg chg="addSp modSp new mod">
        <pc:chgData name="Nikhil Agrawal" userId="29bd44f28410c837" providerId="LiveId" clId="{945A60B2-687B-42E1-B0F0-64DE3868F03F}" dt="2024-12-04T20:36:58.964" v="1136" actId="1076"/>
        <pc:sldMkLst>
          <pc:docMk/>
          <pc:sldMk cId="2604770709" sldId="277"/>
        </pc:sldMkLst>
        <pc:spChg chg="add mod">
          <ac:chgData name="Nikhil Agrawal" userId="29bd44f28410c837" providerId="LiveId" clId="{945A60B2-687B-42E1-B0F0-64DE3868F03F}" dt="2024-12-04T20:36:58.964" v="1136" actId="1076"/>
          <ac:spMkLst>
            <pc:docMk/>
            <pc:sldMk cId="2604770709" sldId="277"/>
            <ac:spMk id="4" creationId="{2B12FE0D-30F5-A5F9-98E0-DB1A18B9399A}"/>
          </ac:spMkLst>
        </pc:spChg>
        <pc:picChg chg="add mod">
          <ac:chgData name="Nikhil Agrawal" userId="29bd44f28410c837" providerId="LiveId" clId="{945A60B2-687B-42E1-B0F0-64DE3868F03F}" dt="2024-12-04T20:34:52.464" v="1132" actId="1076"/>
          <ac:picMkLst>
            <pc:docMk/>
            <pc:sldMk cId="2604770709" sldId="277"/>
            <ac:picMk id="3" creationId="{8996FAE5-C5D1-C27E-F715-818AC8399AF5}"/>
          </ac:picMkLst>
        </pc:picChg>
      </pc:sldChg>
      <pc:sldChg chg="addSp delSp modSp new mod">
        <pc:chgData name="Nikhil Agrawal" userId="29bd44f28410c837" providerId="LiveId" clId="{945A60B2-687B-42E1-B0F0-64DE3868F03F}" dt="2024-12-04T21:02:34.586" v="1214" actId="20577"/>
        <pc:sldMkLst>
          <pc:docMk/>
          <pc:sldMk cId="2318193170" sldId="278"/>
        </pc:sldMkLst>
        <pc:spChg chg="add mod">
          <ac:chgData name="Nikhil Agrawal" userId="29bd44f28410c837" providerId="LiveId" clId="{945A60B2-687B-42E1-B0F0-64DE3868F03F}" dt="2024-12-04T20:50:28.381" v="1162" actId="1076"/>
          <ac:spMkLst>
            <pc:docMk/>
            <pc:sldMk cId="2318193170" sldId="278"/>
            <ac:spMk id="4" creationId="{499B73A1-C5C2-8506-BB01-0AD0D810B924}"/>
          </ac:spMkLst>
        </pc:spChg>
        <pc:spChg chg="add mod">
          <ac:chgData name="Nikhil Agrawal" userId="29bd44f28410c837" providerId="LiveId" clId="{945A60B2-687B-42E1-B0F0-64DE3868F03F}" dt="2024-12-04T21:02:34.586" v="1214" actId="20577"/>
          <ac:spMkLst>
            <pc:docMk/>
            <pc:sldMk cId="2318193170" sldId="278"/>
            <ac:spMk id="7" creationId="{034E293D-38EF-3A7F-EB74-1FD40359DEFB}"/>
          </ac:spMkLst>
        </pc:spChg>
        <pc:picChg chg="add del mod">
          <ac:chgData name="Nikhil Agrawal" userId="29bd44f28410c837" providerId="LiveId" clId="{945A60B2-687B-42E1-B0F0-64DE3868F03F}" dt="2024-12-04T20:56:37.754" v="1164" actId="478"/>
          <ac:picMkLst>
            <pc:docMk/>
            <pc:sldMk cId="2318193170" sldId="278"/>
            <ac:picMk id="3" creationId="{F97B6330-669D-4824-9A3F-260D88A95DF6}"/>
          </ac:picMkLst>
        </pc:picChg>
        <pc:picChg chg="add mod">
          <ac:chgData name="Nikhil Agrawal" userId="29bd44f28410c837" providerId="LiveId" clId="{945A60B2-687B-42E1-B0F0-64DE3868F03F}" dt="2024-12-04T20:57:31.257" v="1168" actId="1076"/>
          <ac:picMkLst>
            <pc:docMk/>
            <pc:sldMk cId="2318193170" sldId="278"/>
            <ac:picMk id="6" creationId="{3AB0E8F7-521C-CA2F-BEBD-57E9B93070B4}"/>
          </ac:picMkLst>
        </pc:picChg>
      </pc:sldChg>
      <pc:sldChg chg="addSp modSp new mod">
        <pc:chgData name="Nikhil Agrawal" userId="29bd44f28410c837" providerId="LiveId" clId="{945A60B2-687B-42E1-B0F0-64DE3868F03F}" dt="2024-12-04T21:09:18.241" v="1325" actId="20577"/>
        <pc:sldMkLst>
          <pc:docMk/>
          <pc:sldMk cId="3244560128" sldId="279"/>
        </pc:sldMkLst>
        <pc:spChg chg="add mod">
          <ac:chgData name="Nikhil Agrawal" userId="29bd44f28410c837" providerId="LiveId" clId="{945A60B2-687B-42E1-B0F0-64DE3868F03F}" dt="2024-12-04T21:07:48.859" v="1230" actId="255"/>
          <ac:spMkLst>
            <pc:docMk/>
            <pc:sldMk cId="3244560128" sldId="279"/>
            <ac:spMk id="4" creationId="{29117B9E-0563-95AB-4EE3-FDD316D22F45}"/>
          </ac:spMkLst>
        </pc:spChg>
        <pc:spChg chg="add mod">
          <ac:chgData name="Nikhil Agrawal" userId="29bd44f28410c837" providerId="LiveId" clId="{945A60B2-687B-42E1-B0F0-64DE3868F03F}" dt="2024-12-04T21:09:18.241" v="1325" actId="20577"/>
          <ac:spMkLst>
            <pc:docMk/>
            <pc:sldMk cId="3244560128" sldId="279"/>
            <ac:spMk id="5" creationId="{789B7150-9A84-B2EF-7E90-978AC9186DA4}"/>
          </ac:spMkLst>
        </pc:spChg>
        <pc:picChg chg="add mod">
          <ac:chgData name="Nikhil Agrawal" userId="29bd44f28410c837" providerId="LiveId" clId="{945A60B2-687B-42E1-B0F0-64DE3868F03F}" dt="2024-12-04T21:07:52.542" v="1231" actId="14100"/>
          <ac:picMkLst>
            <pc:docMk/>
            <pc:sldMk cId="3244560128" sldId="279"/>
            <ac:picMk id="3" creationId="{20546C6D-6388-0CE8-85CB-3E0D4AACED85}"/>
          </ac:picMkLst>
        </pc:picChg>
      </pc:sldChg>
      <pc:sldChg chg="addSp modSp new mod">
        <pc:chgData name="Nikhil Agrawal" userId="29bd44f28410c837" providerId="LiveId" clId="{945A60B2-687B-42E1-B0F0-64DE3868F03F}" dt="2024-12-04T22:24:56.036" v="1612" actId="20577"/>
        <pc:sldMkLst>
          <pc:docMk/>
          <pc:sldMk cId="3896647718" sldId="280"/>
        </pc:sldMkLst>
        <pc:spChg chg="add mod">
          <ac:chgData name="Nikhil Agrawal" userId="29bd44f28410c837" providerId="LiveId" clId="{945A60B2-687B-42E1-B0F0-64DE3868F03F}" dt="2024-12-04T21:19:46.247" v="1349" actId="122"/>
          <ac:spMkLst>
            <pc:docMk/>
            <pc:sldMk cId="3896647718" sldId="280"/>
            <ac:spMk id="4" creationId="{B9747646-4088-05C1-8F68-B1846A78EA32}"/>
          </ac:spMkLst>
        </pc:spChg>
        <pc:spChg chg="add mod">
          <ac:chgData name="Nikhil Agrawal" userId="29bd44f28410c837" providerId="LiveId" clId="{945A60B2-687B-42E1-B0F0-64DE3868F03F}" dt="2024-12-04T22:24:56.036" v="1612" actId="20577"/>
          <ac:spMkLst>
            <pc:docMk/>
            <pc:sldMk cId="3896647718" sldId="280"/>
            <ac:spMk id="5" creationId="{CADD56B5-3846-41E6-2D24-E5B6D53C9C7B}"/>
          </ac:spMkLst>
        </pc:spChg>
        <pc:picChg chg="add mod">
          <ac:chgData name="Nikhil Agrawal" userId="29bd44f28410c837" providerId="LiveId" clId="{945A60B2-687B-42E1-B0F0-64DE3868F03F}" dt="2024-12-04T21:19:16.458" v="1329" actId="1076"/>
          <ac:picMkLst>
            <pc:docMk/>
            <pc:sldMk cId="3896647718" sldId="280"/>
            <ac:picMk id="3" creationId="{CF57F65D-6231-1365-76AD-41AB5113AF64}"/>
          </ac:picMkLst>
        </pc:picChg>
      </pc:sldChg>
      <pc:sldChg chg="addSp modSp new mod setBg">
        <pc:chgData name="Nikhil Agrawal" userId="29bd44f28410c837" providerId="LiveId" clId="{945A60B2-687B-42E1-B0F0-64DE3868F03F}" dt="2024-12-04T22:34:55.161" v="1805"/>
        <pc:sldMkLst>
          <pc:docMk/>
          <pc:sldMk cId="2410115961" sldId="281"/>
        </pc:sldMkLst>
        <pc:spChg chg="add mod">
          <ac:chgData name="Nikhil Agrawal" userId="29bd44f28410c837" providerId="LiveId" clId="{945A60B2-687B-42E1-B0F0-64DE3868F03F}" dt="2024-12-04T21:50:43.677" v="1568" actId="1076"/>
          <ac:spMkLst>
            <pc:docMk/>
            <pc:sldMk cId="2410115961" sldId="281"/>
            <ac:spMk id="2" creationId="{C42CCA26-4ADB-FF61-5C95-DFF30BE0D7A8}"/>
          </ac:spMkLst>
        </pc:spChg>
        <pc:spChg chg="add mod">
          <ac:chgData name="Nikhil Agrawal" userId="29bd44f28410c837" providerId="LiveId" clId="{945A60B2-687B-42E1-B0F0-64DE3868F03F}" dt="2024-12-04T21:50:49.172" v="1569" actId="1076"/>
          <ac:spMkLst>
            <pc:docMk/>
            <pc:sldMk cId="2410115961" sldId="281"/>
            <ac:spMk id="3" creationId="{C5C64731-5654-B2AF-4CD5-2D6D6DF55BFC}"/>
          </ac:spMkLst>
        </pc:spChg>
      </pc:sldChg>
      <pc:sldChg chg="delSp modSp new mod setBg">
        <pc:chgData name="Nikhil Agrawal" userId="29bd44f28410c837" providerId="LiveId" clId="{945A60B2-687B-42E1-B0F0-64DE3868F03F}" dt="2024-12-04T22:36:29.725" v="1829"/>
        <pc:sldMkLst>
          <pc:docMk/>
          <pc:sldMk cId="1287869091" sldId="282"/>
        </pc:sldMkLst>
        <pc:spChg chg="mod">
          <ac:chgData name="Nikhil Agrawal" userId="29bd44f28410c837" providerId="LiveId" clId="{945A60B2-687B-42E1-B0F0-64DE3868F03F}" dt="2024-12-04T22:36:14.446" v="1826" actId="207"/>
          <ac:spMkLst>
            <pc:docMk/>
            <pc:sldMk cId="1287869091" sldId="282"/>
            <ac:spMk id="2" creationId="{69A2202C-5F77-46F7-405D-76C4A9FD11C6}"/>
          </ac:spMkLst>
        </pc:spChg>
        <pc:spChg chg="del">
          <ac:chgData name="Nikhil Agrawal" userId="29bd44f28410c837" providerId="LiveId" clId="{945A60B2-687B-42E1-B0F0-64DE3868F03F}" dt="2024-12-04T21:37:25.849" v="1466" actId="478"/>
          <ac:spMkLst>
            <pc:docMk/>
            <pc:sldMk cId="1287869091" sldId="282"/>
            <ac:spMk id="3" creationId="{1E465559-9B3A-0DDF-F30E-085C83945696}"/>
          </ac:spMkLst>
        </pc:spChg>
      </pc:sldChg>
    </pc:docChg>
  </pc:docChgLst>
  <pc:docChgLst>
    <pc:chgData name="Nikhil Agrawal" userId="29bd44f28410c837" providerId="LiveId" clId="{D9E78B68-37F2-4C60-9DB8-CE892FAACF90}"/>
    <pc:docChg chg="custSel delSld modSld">
      <pc:chgData name="Nikhil Agrawal" userId="29bd44f28410c837" providerId="LiveId" clId="{D9E78B68-37F2-4C60-9DB8-CE892FAACF90}" dt="2025-01-07T21:12:23.922" v="1" actId="47"/>
      <pc:docMkLst>
        <pc:docMk/>
      </pc:docMkLst>
      <pc:sldChg chg="addSp delSp modSp del mod">
        <pc:chgData name="Nikhil Agrawal" userId="29bd44f28410c837" providerId="LiveId" clId="{D9E78B68-37F2-4C60-9DB8-CE892FAACF90}" dt="2025-01-07T21:12:23.922" v="1" actId="47"/>
        <pc:sldMkLst>
          <pc:docMk/>
          <pc:sldMk cId="1911187303" sldId="256"/>
        </pc:sldMkLst>
        <pc:spChg chg="del">
          <ac:chgData name="Nikhil Agrawal" userId="29bd44f28410c837" providerId="LiveId" clId="{D9E78B68-37F2-4C60-9DB8-CE892FAACF90}" dt="2025-01-07T21:12:08.752" v="0" actId="478"/>
          <ac:spMkLst>
            <pc:docMk/>
            <pc:sldMk cId="1911187303" sldId="256"/>
            <ac:spMk id="2" creationId="{BEA41133-589E-0B3C-D4FE-59828CA35713}"/>
          </ac:spMkLst>
        </pc:spChg>
        <pc:spChg chg="add mod">
          <ac:chgData name="Nikhil Agrawal" userId="29bd44f28410c837" providerId="LiveId" clId="{D9E78B68-37F2-4C60-9DB8-CE892FAACF90}" dt="2025-01-07T21:12:08.752" v="0" actId="478"/>
          <ac:spMkLst>
            <pc:docMk/>
            <pc:sldMk cId="1911187303" sldId="256"/>
            <ac:spMk id="6" creationId="{5322D80A-6764-3BE3-D721-CC5D7FF848C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93EA6-2A51-49E4-9547-151EBB1E50F9}" type="datetimeFigureOut">
              <a:rPr lang="en-US" smtClean="0"/>
              <a:t>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FE48CF-47EE-4A43-9652-11EDD2257729}" type="slidenum">
              <a:rPr lang="en-US" smtClean="0"/>
              <a:t>‹#›</a:t>
            </a:fld>
            <a:endParaRPr lang="en-US"/>
          </a:p>
        </p:txBody>
      </p:sp>
    </p:spTree>
    <p:extLst>
      <p:ext uri="{BB962C8B-B14F-4D97-AF65-F5344CB8AC3E}">
        <p14:creationId xmlns:p14="http://schemas.microsoft.com/office/powerpoint/2010/main" val="228506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FE48CF-47EE-4A43-9652-11EDD2257729}" type="slidenum">
              <a:rPr lang="en-US" smtClean="0"/>
              <a:t>17</a:t>
            </a:fld>
            <a:endParaRPr lang="en-US"/>
          </a:p>
        </p:txBody>
      </p:sp>
    </p:spTree>
    <p:extLst>
      <p:ext uri="{BB962C8B-B14F-4D97-AF65-F5344CB8AC3E}">
        <p14:creationId xmlns:p14="http://schemas.microsoft.com/office/powerpoint/2010/main" val="28938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C1EF1-CDA8-D381-EA4B-9A24036863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6A3134-C44D-DA5A-DBE2-6393049006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BE1C6F-0722-4BDC-BC43-85911F89A2A5}"/>
              </a:ext>
            </a:extLst>
          </p:cNvPr>
          <p:cNvSpPr>
            <a:spLocks noGrp="1"/>
          </p:cNvSpPr>
          <p:nvPr>
            <p:ph type="dt" sz="half" idx="10"/>
          </p:nvPr>
        </p:nvSpPr>
        <p:spPr/>
        <p:txBody>
          <a:bodyPr/>
          <a:lstStyle/>
          <a:p>
            <a:fld id="{5CB7AB90-0FE0-433E-8708-BA2159D6FE7A}" type="datetimeFigureOut">
              <a:rPr lang="en-US" smtClean="0"/>
              <a:t>1/7/2025</a:t>
            </a:fld>
            <a:endParaRPr lang="en-US"/>
          </a:p>
        </p:txBody>
      </p:sp>
      <p:sp>
        <p:nvSpPr>
          <p:cNvPr id="5" name="Footer Placeholder 4">
            <a:extLst>
              <a:ext uri="{FF2B5EF4-FFF2-40B4-BE49-F238E27FC236}">
                <a16:creationId xmlns:a16="http://schemas.microsoft.com/office/drawing/2014/main" id="{1588C2F5-9CDD-2BF8-F858-1E8B351F5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F278C3-06C7-8A19-29B9-F1B536CC9310}"/>
              </a:ext>
            </a:extLst>
          </p:cNvPr>
          <p:cNvSpPr>
            <a:spLocks noGrp="1"/>
          </p:cNvSpPr>
          <p:nvPr>
            <p:ph type="sldNum" sz="quarter" idx="12"/>
          </p:nvPr>
        </p:nvSpPr>
        <p:spPr/>
        <p:txBody>
          <a:bodyPr/>
          <a:lstStyle/>
          <a:p>
            <a:fld id="{13B71CE8-0052-439A-B226-12A0CE0F2944}" type="slidenum">
              <a:rPr lang="en-US" smtClean="0"/>
              <a:t>‹#›</a:t>
            </a:fld>
            <a:endParaRPr lang="en-US"/>
          </a:p>
        </p:txBody>
      </p:sp>
    </p:spTree>
    <p:extLst>
      <p:ext uri="{BB962C8B-B14F-4D97-AF65-F5344CB8AC3E}">
        <p14:creationId xmlns:p14="http://schemas.microsoft.com/office/powerpoint/2010/main" val="3353281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6141A-BF8A-A834-27C9-7ECD3A8F20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D7769B-6A21-2E91-DCD3-2B71C30E38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414BEF-5122-BEB3-0C33-094E77A06BDE}"/>
              </a:ext>
            </a:extLst>
          </p:cNvPr>
          <p:cNvSpPr>
            <a:spLocks noGrp="1"/>
          </p:cNvSpPr>
          <p:nvPr>
            <p:ph type="dt" sz="half" idx="10"/>
          </p:nvPr>
        </p:nvSpPr>
        <p:spPr/>
        <p:txBody>
          <a:bodyPr/>
          <a:lstStyle/>
          <a:p>
            <a:fld id="{5CB7AB90-0FE0-433E-8708-BA2159D6FE7A}" type="datetimeFigureOut">
              <a:rPr lang="en-US" smtClean="0"/>
              <a:t>1/7/2025</a:t>
            </a:fld>
            <a:endParaRPr lang="en-US"/>
          </a:p>
        </p:txBody>
      </p:sp>
      <p:sp>
        <p:nvSpPr>
          <p:cNvPr id="5" name="Footer Placeholder 4">
            <a:extLst>
              <a:ext uri="{FF2B5EF4-FFF2-40B4-BE49-F238E27FC236}">
                <a16:creationId xmlns:a16="http://schemas.microsoft.com/office/drawing/2014/main" id="{3DF0EA58-5A17-1D5C-2031-E4B81420E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E8DABC-7868-162E-6135-A757799A32E1}"/>
              </a:ext>
            </a:extLst>
          </p:cNvPr>
          <p:cNvSpPr>
            <a:spLocks noGrp="1"/>
          </p:cNvSpPr>
          <p:nvPr>
            <p:ph type="sldNum" sz="quarter" idx="12"/>
          </p:nvPr>
        </p:nvSpPr>
        <p:spPr/>
        <p:txBody>
          <a:bodyPr/>
          <a:lstStyle/>
          <a:p>
            <a:fld id="{13B71CE8-0052-439A-B226-12A0CE0F2944}" type="slidenum">
              <a:rPr lang="en-US" smtClean="0"/>
              <a:t>‹#›</a:t>
            </a:fld>
            <a:endParaRPr lang="en-US"/>
          </a:p>
        </p:txBody>
      </p:sp>
    </p:spTree>
    <p:extLst>
      <p:ext uri="{BB962C8B-B14F-4D97-AF65-F5344CB8AC3E}">
        <p14:creationId xmlns:p14="http://schemas.microsoft.com/office/powerpoint/2010/main" val="610384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2CB3F1-E092-BA60-FC99-6C525A71CB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325770-AC0E-3CC3-8876-56D6F00D9E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75C06-25B5-0150-5BF4-5DC03A6AC1C3}"/>
              </a:ext>
            </a:extLst>
          </p:cNvPr>
          <p:cNvSpPr>
            <a:spLocks noGrp="1"/>
          </p:cNvSpPr>
          <p:nvPr>
            <p:ph type="dt" sz="half" idx="10"/>
          </p:nvPr>
        </p:nvSpPr>
        <p:spPr/>
        <p:txBody>
          <a:bodyPr/>
          <a:lstStyle/>
          <a:p>
            <a:fld id="{5CB7AB90-0FE0-433E-8708-BA2159D6FE7A}" type="datetimeFigureOut">
              <a:rPr lang="en-US" smtClean="0"/>
              <a:t>1/7/2025</a:t>
            </a:fld>
            <a:endParaRPr lang="en-US"/>
          </a:p>
        </p:txBody>
      </p:sp>
      <p:sp>
        <p:nvSpPr>
          <p:cNvPr id="5" name="Footer Placeholder 4">
            <a:extLst>
              <a:ext uri="{FF2B5EF4-FFF2-40B4-BE49-F238E27FC236}">
                <a16:creationId xmlns:a16="http://schemas.microsoft.com/office/drawing/2014/main" id="{3F1CD869-A2CB-EC73-A413-7DEA791FDC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643DC-0BA7-BC2A-8EC8-3289DFC6FEA2}"/>
              </a:ext>
            </a:extLst>
          </p:cNvPr>
          <p:cNvSpPr>
            <a:spLocks noGrp="1"/>
          </p:cNvSpPr>
          <p:nvPr>
            <p:ph type="sldNum" sz="quarter" idx="12"/>
          </p:nvPr>
        </p:nvSpPr>
        <p:spPr/>
        <p:txBody>
          <a:bodyPr/>
          <a:lstStyle/>
          <a:p>
            <a:fld id="{13B71CE8-0052-439A-B226-12A0CE0F2944}" type="slidenum">
              <a:rPr lang="en-US" smtClean="0"/>
              <a:t>‹#›</a:t>
            </a:fld>
            <a:endParaRPr lang="en-US"/>
          </a:p>
        </p:txBody>
      </p:sp>
    </p:spTree>
    <p:extLst>
      <p:ext uri="{BB962C8B-B14F-4D97-AF65-F5344CB8AC3E}">
        <p14:creationId xmlns:p14="http://schemas.microsoft.com/office/powerpoint/2010/main" val="1840960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3D1BE-64E6-0430-D5DA-9F51FCAC5D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8B1C69-5F82-0361-EAFE-F53780F4E3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0A43E2-F652-2D9C-EFC2-34C3512EF3F1}"/>
              </a:ext>
            </a:extLst>
          </p:cNvPr>
          <p:cNvSpPr>
            <a:spLocks noGrp="1"/>
          </p:cNvSpPr>
          <p:nvPr>
            <p:ph type="dt" sz="half" idx="10"/>
          </p:nvPr>
        </p:nvSpPr>
        <p:spPr/>
        <p:txBody>
          <a:bodyPr/>
          <a:lstStyle/>
          <a:p>
            <a:fld id="{5CB7AB90-0FE0-433E-8708-BA2159D6FE7A}" type="datetimeFigureOut">
              <a:rPr lang="en-US" smtClean="0"/>
              <a:t>1/7/2025</a:t>
            </a:fld>
            <a:endParaRPr lang="en-US"/>
          </a:p>
        </p:txBody>
      </p:sp>
      <p:sp>
        <p:nvSpPr>
          <p:cNvPr id="5" name="Footer Placeholder 4">
            <a:extLst>
              <a:ext uri="{FF2B5EF4-FFF2-40B4-BE49-F238E27FC236}">
                <a16:creationId xmlns:a16="http://schemas.microsoft.com/office/drawing/2014/main" id="{70CE6B8B-A448-1688-01FC-28BEE20D2E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A0B454-5C19-3BD1-891B-2F754909D41A}"/>
              </a:ext>
            </a:extLst>
          </p:cNvPr>
          <p:cNvSpPr>
            <a:spLocks noGrp="1"/>
          </p:cNvSpPr>
          <p:nvPr>
            <p:ph type="sldNum" sz="quarter" idx="12"/>
          </p:nvPr>
        </p:nvSpPr>
        <p:spPr/>
        <p:txBody>
          <a:bodyPr/>
          <a:lstStyle/>
          <a:p>
            <a:fld id="{13B71CE8-0052-439A-B226-12A0CE0F2944}" type="slidenum">
              <a:rPr lang="en-US" smtClean="0"/>
              <a:t>‹#›</a:t>
            </a:fld>
            <a:endParaRPr lang="en-US"/>
          </a:p>
        </p:txBody>
      </p:sp>
    </p:spTree>
    <p:extLst>
      <p:ext uri="{BB962C8B-B14F-4D97-AF65-F5344CB8AC3E}">
        <p14:creationId xmlns:p14="http://schemas.microsoft.com/office/powerpoint/2010/main" val="267724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6A252-6295-7EAE-D61C-2A708D2BF9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51C64D-1BBF-08E3-A425-05B2BB2E4E6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6469D2-3E91-7EBC-B17A-15CF31877BB9}"/>
              </a:ext>
            </a:extLst>
          </p:cNvPr>
          <p:cNvSpPr>
            <a:spLocks noGrp="1"/>
          </p:cNvSpPr>
          <p:nvPr>
            <p:ph type="dt" sz="half" idx="10"/>
          </p:nvPr>
        </p:nvSpPr>
        <p:spPr/>
        <p:txBody>
          <a:bodyPr/>
          <a:lstStyle/>
          <a:p>
            <a:fld id="{5CB7AB90-0FE0-433E-8708-BA2159D6FE7A}" type="datetimeFigureOut">
              <a:rPr lang="en-US" smtClean="0"/>
              <a:t>1/7/2025</a:t>
            </a:fld>
            <a:endParaRPr lang="en-US"/>
          </a:p>
        </p:txBody>
      </p:sp>
      <p:sp>
        <p:nvSpPr>
          <p:cNvPr id="5" name="Footer Placeholder 4">
            <a:extLst>
              <a:ext uri="{FF2B5EF4-FFF2-40B4-BE49-F238E27FC236}">
                <a16:creationId xmlns:a16="http://schemas.microsoft.com/office/drawing/2014/main" id="{A786AC2D-FA90-5051-0441-E7CC9EE815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A6358F-2BE6-3F48-4E70-EDB7F22CF3CD}"/>
              </a:ext>
            </a:extLst>
          </p:cNvPr>
          <p:cNvSpPr>
            <a:spLocks noGrp="1"/>
          </p:cNvSpPr>
          <p:nvPr>
            <p:ph type="sldNum" sz="quarter" idx="12"/>
          </p:nvPr>
        </p:nvSpPr>
        <p:spPr/>
        <p:txBody>
          <a:bodyPr/>
          <a:lstStyle/>
          <a:p>
            <a:fld id="{13B71CE8-0052-439A-B226-12A0CE0F2944}" type="slidenum">
              <a:rPr lang="en-US" smtClean="0"/>
              <a:t>‹#›</a:t>
            </a:fld>
            <a:endParaRPr lang="en-US"/>
          </a:p>
        </p:txBody>
      </p:sp>
    </p:spTree>
    <p:extLst>
      <p:ext uri="{BB962C8B-B14F-4D97-AF65-F5344CB8AC3E}">
        <p14:creationId xmlns:p14="http://schemas.microsoft.com/office/powerpoint/2010/main" val="1905238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35388-4FB8-3E40-7A93-C4B6C1B7D6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50B28F-D7F5-F195-1805-D88B51E24C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C95FDD-DA2B-512B-3068-C722ED552F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DA9E46A-12A9-819C-9B41-6391096D80EB}"/>
              </a:ext>
            </a:extLst>
          </p:cNvPr>
          <p:cNvSpPr>
            <a:spLocks noGrp="1"/>
          </p:cNvSpPr>
          <p:nvPr>
            <p:ph type="dt" sz="half" idx="10"/>
          </p:nvPr>
        </p:nvSpPr>
        <p:spPr/>
        <p:txBody>
          <a:bodyPr/>
          <a:lstStyle/>
          <a:p>
            <a:fld id="{5CB7AB90-0FE0-433E-8708-BA2159D6FE7A}" type="datetimeFigureOut">
              <a:rPr lang="en-US" smtClean="0"/>
              <a:t>1/7/2025</a:t>
            </a:fld>
            <a:endParaRPr lang="en-US"/>
          </a:p>
        </p:txBody>
      </p:sp>
      <p:sp>
        <p:nvSpPr>
          <p:cNvPr id="6" name="Footer Placeholder 5">
            <a:extLst>
              <a:ext uri="{FF2B5EF4-FFF2-40B4-BE49-F238E27FC236}">
                <a16:creationId xmlns:a16="http://schemas.microsoft.com/office/drawing/2014/main" id="{74D18EF9-7D71-171F-59B8-714C7910B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93AA44-457F-2BE6-6C2F-4322D131EF9D}"/>
              </a:ext>
            </a:extLst>
          </p:cNvPr>
          <p:cNvSpPr>
            <a:spLocks noGrp="1"/>
          </p:cNvSpPr>
          <p:nvPr>
            <p:ph type="sldNum" sz="quarter" idx="12"/>
          </p:nvPr>
        </p:nvSpPr>
        <p:spPr/>
        <p:txBody>
          <a:bodyPr/>
          <a:lstStyle/>
          <a:p>
            <a:fld id="{13B71CE8-0052-439A-B226-12A0CE0F2944}" type="slidenum">
              <a:rPr lang="en-US" smtClean="0"/>
              <a:t>‹#›</a:t>
            </a:fld>
            <a:endParaRPr lang="en-US"/>
          </a:p>
        </p:txBody>
      </p:sp>
    </p:spTree>
    <p:extLst>
      <p:ext uri="{BB962C8B-B14F-4D97-AF65-F5344CB8AC3E}">
        <p14:creationId xmlns:p14="http://schemas.microsoft.com/office/powerpoint/2010/main" val="3557930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52994-26F9-4203-0BCA-2B152F7DE7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360777-ACF6-F4CF-1DFC-F494C55D13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F61543-FDE4-3306-4C69-52DC7731B4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813CDB-F961-02C3-A65E-E6EECC2723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3B2525-E9DF-E47B-F815-59506946D5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FDBA66-E273-1681-EBBC-5160DBE751FB}"/>
              </a:ext>
            </a:extLst>
          </p:cNvPr>
          <p:cNvSpPr>
            <a:spLocks noGrp="1"/>
          </p:cNvSpPr>
          <p:nvPr>
            <p:ph type="dt" sz="half" idx="10"/>
          </p:nvPr>
        </p:nvSpPr>
        <p:spPr/>
        <p:txBody>
          <a:bodyPr/>
          <a:lstStyle/>
          <a:p>
            <a:fld id="{5CB7AB90-0FE0-433E-8708-BA2159D6FE7A}" type="datetimeFigureOut">
              <a:rPr lang="en-US" smtClean="0"/>
              <a:t>1/7/2025</a:t>
            </a:fld>
            <a:endParaRPr lang="en-US"/>
          </a:p>
        </p:txBody>
      </p:sp>
      <p:sp>
        <p:nvSpPr>
          <p:cNvPr id="8" name="Footer Placeholder 7">
            <a:extLst>
              <a:ext uri="{FF2B5EF4-FFF2-40B4-BE49-F238E27FC236}">
                <a16:creationId xmlns:a16="http://schemas.microsoft.com/office/drawing/2014/main" id="{D634CB75-0463-2B2C-B032-82E9204D93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F3D019-E15B-8E3A-7F83-01D0CFB47A18}"/>
              </a:ext>
            </a:extLst>
          </p:cNvPr>
          <p:cNvSpPr>
            <a:spLocks noGrp="1"/>
          </p:cNvSpPr>
          <p:nvPr>
            <p:ph type="sldNum" sz="quarter" idx="12"/>
          </p:nvPr>
        </p:nvSpPr>
        <p:spPr/>
        <p:txBody>
          <a:bodyPr/>
          <a:lstStyle/>
          <a:p>
            <a:fld id="{13B71CE8-0052-439A-B226-12A0CE0F2944}" type="slidenum">
              <a:rPr lang="en-US" smtClean="0"/>
              <a:t>‹#›</a:t>
            </a:fld>
            <a:endParaRPr lang="en-US"/>
          </a:p>
        </p:txBody>
      </p:sp>
    </p:spTree>
    <p:extLst>
      <p:ext uri="{BB962C8B-B14F-4D97-AF65-F5344CB8AC3E}">
        <p14:creationId xmlns:p14="http://schemas.microsoft.com/office/powerpoint/2010/main" val="1731983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3915E-84B8-CC35-A520-5159BEDC7E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C1A3AD-ECD5-36F8-6B49-D86B753C8B2E}"/>
              </a:ext>
            </a:extLst>
          </p:cNvPr>
          <p:cNvSpPr>
            <a:spLocks noGrp="1"/>
          </p:cNvSpPr>
          <p:nvPr>
            <p:ph type="dt" sz="half" idx="10"/>
          </p:nvPr>
        </p:nvSpPr>
        <p:spPr/>
        <p:txBody>
          <a:bodyPr/>
          <a:lstStyle/>
          <a:p>
            <a:fld id="{5CB7AB90-0FE0-433E-8708-BA2159D6FE7A}" type="datetimeFigureOut">
              <a:rPr lang="en-US" smtClean="0"/>
              <a:t>1/7/2025</a:t>
            </a:fld>
            <a:endParaRPr lang="en-US"/>
          </a:p>
        </p:txBody>
      </p:sp>
      <p:sp>
        <p:nvSpPr>
          <p:cNvPr id="4" name="Footer Placeholder 3">
            <a:extLst>
              <a:ext uri="{FF2B5EF4-FFF2-40B4-BE49-F238E27FC236}">
                <a16:creationId xmlns:a16="http://schemas.microsoft.com/office/drawing/2014/main" id="{605E86A8-DF8E-74FF-3891-7854F7C687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0D771E-BE1B-6EB6-789A-9DCF2FA218F0}"/>
              </a:ext>
            </a:extLst>
          </p:cNvPr>
          <p:cNvSpPr>
            <a:spLocks noGrp="1"/>
          </p:cNvSpPr>
          <p:nvPr>
            <p:ph type="sldNum" sz="quarter" idx="12"/>
          </p:nvPr>
        </p:nvSpPr>
        <p:spPr/>
        <p:txBody>
          <a:bodyPr/>
          <a:lstStyle/>
          <a:p>
            <a:fld id="{13B71CE8-0052-439A-B226-12A0CE0F2944}" type="slidenum">
              <a:rPr lang="en-US" smtClean="0"/>
              <a:t>‹#›</a:t>
            </a:fld>
            <a:endParaRPr lang="en-US"/>
          </a:p>
        </p:txBody>
      </p:sp>
    </p:spTree>
    <p:extLst>
      <p:ext uri="{BB962C8B-B14F-4D97-AF65-F5344CB8AC3E}">
        <p14:creationId xmlns:p14="http://schemas.microsoft.com/office/powerpoint/2010/main" val="2530819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BB5B0A-2EDC-B6BE-A051-614C903D2CD6}"/>
              </a:ext>
            </a:extLst>
          </p:cNvPr>
          <p:cNvSpPr>
            <a:spLocks noGrp="1"/>
          </p:cNvSpPr>
          <p:nvPr>
            <p:ph type="dt" sz="half" idx="10"/>
          </p:nvPr>
        </p:nvSpPr>
        <p:spPr/>
        <p:txBody>
          <a:bodyPr/>
          <a:lstStyle/>
          <a:p>
            <a:fld id="{5CB7AB90-0FE0-433E-8708-BA2159D6FE7A}" type="datetimeFigureOut">
              <a:rPr lang="en-US" smtClean="0"/>
              <a:t>1/7/2025</a:t>
            </a:fld>
            <a:endParaRPr lang="en-US"/>
          </a:p>
        </p:txBody>
      </p:sp>
      <p:sp>
        <p:nvSpPr>
          <p:cNvPr id="3" name="Footer Placeholder 2">
            <a:extLst>
              <a:ext uri="{FF2B5EF4-FFF2-40B4-BE49-F238E27FC236}">
                <a16:creationId xmlns:a16="http://schemas.microsoft.com/office/drawing/2014/main" id="{7D1DF25D-1805-B2AC-297D-3BC6E0E550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396E4C-7041-62E5-16F6-1CD6F6C8AE11}"/>
              </a:ext>
            </a:extLst>
          </p:cNvPr>
          <p:cNvSpPr>
            <a:spLocks noGrp="1"/>
          </p:cNvSpPr>
          <p:nvPr>
            <p:ph type="sldNum" sz="quarter" idx="12"/>
          </p:nvPr>
        </p:nvSpPr>
        <p:spPr/>
        <p:txBody>
          <a:bodyPr/>
          <a:lstStyle/>
          <a:p>
            <a:fld id="{13B71CE8-0052-439A-B226-12A0CE0F2944}" type="slidenum">
              <a:rPr lang="en-US" smtClean="0"/>
              <a:t>‹#›</a:t>
            </a:fld>
            <a:endParaRPr lang="en-US"/>
          </a:p>
        </p:txBody>
      </p:sp>
    </p:spTree>
    <p:extLst>
      <p:ext uri="{BB962C8B-B14F-4D97-AF65-F5344CB8AC3E}">
        <p14:creationId xmlns:p14="http://schemas.microsoft.com/office/powerpoint/2010/main" val="3460581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CCD53-E6B2-9D04-8FE8-C87BB2696D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D7C082-EB0D-1EFD-4F76-7A877CEEE9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C48C77-9048-0767-8B14-FC7CF9728A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77D3C4-BD34-909B-2CF1-098855A2136F}"/>
              </a:ext>
            </a:extLst>
          </p:cNvPr>
          <p:cNvSpPr>
            <a:spLocks noGrp="1"/>
          </p:cNvSpPr>
          <p:nvPr>
            <p:ph type="dt" sz="half" idx="10"/>
          </p:nvPr>
        </p:nvSpPr>
        <p:spPr/>
        <p:txBody>
          <a:bodyPr/>
          <a:lstStyle/>
          <a:p>
            <a:fld id="{5CB7AB90-0FE0-433E-8708-BA2159D6FE7A}" type="datetimeFigureOut">
              <a:rPr lang="en-US" smtClean="0"/>
              <a:t>1/7/2025</a:t>
            </a:fld>
            <a:endParaRPr lang="en-US"/>
          </a:p>
        </p:txBody>
      </p:sp>
      <p:sp>
        <p:nvSpPr>
          <p:cNvPr id="6" name="Footer Placeholder 5">
            <a:extLst>
              <a:ext uri="{FF2B5EF4-FFF2-40B4-BE49-F238E27FC236}">
                <a16:creationId xmlns:a16="http://schemas.microsoft.com/office/drawing/2014/main" id="{D9C7281C-3604-6DBD-51A3-487C1EFE3D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F3D091-68C3-1BC2-A33E-6F27F445FA8A}"/>
              </a:ext>
            </a:extLst>
          </p:cNvPr>
          <p:cNvSpPr>
            <a:spLocks noGrp="1"/>
          </p:cNvSpPr>
          <p:nvPr>
            <p:ph type="sldNum" sz="quarter" idx="12"/>
          </p:nvPr>
        </p:nvSpPr>
        <p:spPr/>
        <p:txBody>
          <a:bodyPr/>
          <a:lstStyle/>
          <a:p>
            <a:fld id="{13B71CE8-0052-439A-B226-12A0CE0F2944}" type="slidenum">
              <a:rPr lang="en-US" smtClean="0"/>
              <a:t>‹#›</a:t>
            </a:fld>
            <a:endParaRPr lang="en-US"/>
          </a:p>
        </p:txBody>
      </p:sp>
    </p:spTree>
    <p:extLst>
      <p:ext uri="{BB962C8B-B14F-4D97-AF65-F5344CB8AC3E}">
        <p14:creationId xmlns:p14="http://schemas.microsoft.com/office/powerpoint/2010/main" val="1205009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F4EFC-D424-E14A-AFD0-63CD535F95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F6566C-9A2D-525D-39CC-E85911D14B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D79145-4BA7-7637-F29C-BE6BDBFAA9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2F3D5E-0EA0-E4CF-BF99-4A7B9C4A7CC2}"/>
              </a:ext>
            </a:extLst>
          </p:cNvPr>
          <p:cNvSpPr>
            <a:spLocks noGrp="1"/>
          </p:cNvSpPr>
          <p:nvPr>
            <p:ph type="dt" sz="half" idx="10"/>
          </p:nvPr>
        </p:nvSpPr>
        <p:spPr/>
        <p:txBody>
          <a:bodyPr/>
          <a:lstStyle/>
          <a:p>
            <a:fld id="{5CB7AB90-0FE0-433E-8708-BA2159D6FE7A}" type="datetimeFigureOut">
              <a:rPr lang="en-US" smtClean="0"/>
              <a:t>1/7/2025</a:t>
            </a:fld>
            <a:endParaRPr lang="en-US"/>
          </a:p>
        </p:txBody>
      </p:sp>
      <p:sp>
        <p:nvSpPr>
          <p:cNvPr id="6" name="Footer Placeholder 5">
            <a:extLst>
              <a:ext uri="{FF2B5EF4-FFF2-40B4-BE49-F238E27FC236}">
                <a16:creationId xmlns:a16="http://schemas.microsoft.com/office/drawing/2014/main" id="{7AFF6E3E-89DC-F32A-A3B5-8214FC9EC6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ECEC89-4C83-AA65-4ADD-CBC682101DFB}"/>
              </a:ext>
            </a:extLst>
          </p:cNvPr>
          <p:cNvSpPr>
            <a:spLocks noGrp="1"/>
          </p:cNvSpPr>
          <p:nvPr>
            <p:ph type="sldNum" sz="quarter" idx="12"/>
          </p:nvPr>
        </p:nvSpPr>
        <p:spPr/>
        <p:txBody>
          <a:bodyPr/>
          <a:lstStyle/>
          <a:p>
            <a:fld id="{13B71CE8-0052-439A-B226-12A0CE0F2944}" type="slidenum">
              <a:rPr lang="en-US" smtClean="0"/>
              <a:t>‹#›</a:t>
            </a:fld>
            <a:endParaRPr lang="en-US"/>
          </a:p>
        </p:txBody>
      </p:sp>
    </p:spTree>
    <p:extLst>
      <p:ext uri="{BB962C8B-B14F-4D97-AF65-F5344CB8AC3E}">
        <p14:creationId xmlns:p14="http://schemas.microsoft.com/office/powerpoint/2010/main" val="2531972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6AC939-C837-3EB8-B0DC-53FA7DAB37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F3C47C-36A9-56E3-A6F2-7281C8B6EC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F64EE5-F3CF-95EF-C0BD-D49C3439EB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CB7AB90-0FE0-433E-8708-BA2159D6FE7A}" type="datetimeFigureOut">
              <a:rPr lang="en-US" smtClean="0"/>
              <a:t>1/7/2025</a:t>
            </a:fld>
            <a:endParaRPr lang="en-US"/>
          </a:p>
        </p:txBody>
      </p:sp>
      <p:sp>
        <p:nvSpPr>
          <p:cNvPr id="5" name="Footer Placeholder 4">
            <a:extLst>
              <a:ext uri="{FF2B5EF4-FFF2-40B4-BE49-F238E27FC236}">
                <a16:creationId xmlns:a16="http://schemas.microsoft.com/office/drawing/2014/main" id="{85FB9D02-50C3-9637-AB8B-9FC7194D66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3083750-9FC4-C980-A936-41129229E3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3B71CE8-0052-439A-B226-12A0CE0F2944}" type="slidenum">
              <a:rPr lang="en-US" smtClean="0"/>
              <a:t>‹#›</a:t>
            </a:fld>
            <a:endParaRPr lang="en-US"/>
          </a:p>
        </p:txBody>
      </p:sp>
    </p:spTree>
    <p:extLst>
      <p:ext uri="{BB962C8B-B14F-4D97-AF65-F5344CB8AC3E}">
        <p14:creationId xmlns:p14="http://schemas.microsoft.com/office/powerpoint/2010/main" val="3723904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LineDrawing/>
                    </a14:imgEffect>
                  </a14:imgLayer>
                </a14:imgProps>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2202C-5F77-46F7-405D-76C4A9FD11C6}"/>
              </a:ext>
            </a:extLst>
          </p:cNvPr>
          <p:cNvSpPr>
            <a:spLocks noGrp="1"/>
          </p:cNvSpPr>
          <p:nvPr>
            <p:ph type="title"/>
          </p:nvPr>
        </p:nvSpPr>
        <p:spPr>
          <a:xfrm>
            <a:off x="838200" y="2295524"/>
            <a:ext cx="10515600" cy="1325563"/>
          </a:xfrm>
        </p:spPr>
        <p:txBody>
          <a:bodyPr>
            <a:normAutofit fontScale="90000"/>
          </a:bodyPr>
          <a:lstStyle/>
          <a:p>
            <a:r>
              <a:rPr lang="en-US" dirty="0"/>
              <a:t>Have you ever wondered how your SMS and emails are automatically classified as SPAM or NOT SPAM?</a:t>
            </a:r>
          </a:p>
        </p:txBody>
      </p:sp>
    </p:spTree>
    <p:extLst>
      <p:ext uri="{BB962C8B-B14F-4D97-AF65-F5344CB8AC3E}">
        <p14:creationId xmlns:p14="http://schemas.microsoft.com/office/powerpoint/2010/main" val="1287869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C654D97-7AF1-755B-A8B9-1439533F78C8}"/>
              </a:ext>
            </a:extLst>
          </p:cNvPr>
          <p:cNvPicPr>
            <a:picLocks noChangeAspect="1"/>
          </p:cNvPicPr>
          <p:nvPr/>
        </p:nvPicPr>
        <p:blipFill>
          <a:blip r:embed="rId2"/>
          <a:stretch>
            <a:fillRect/>
          </a:stretch>
        </p:blipFill>
        <p:spPr>
          <a:xfrm>
            <a:off x="1823441" y="452022"/>
            <a:ext cx="8545118" cy="5953956"/>
          </a:xfrm>
          <a:prstGeom prst="rect">
            <a:avLst/>
          </a:prstGeom>
        </p:spPr>
      </p:pic>
    </p:spTree>
    <p:extLst>
      <p:ext uri="{BB962C8B-B14F-4D97-AF65-F5344CB8AC3E}">
        <p14:creationId xmlns:p14="http://schemas.microsoft.com/office/powerpoint/2010/main" val="721795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LineDrawing/>
                    </a14:imgEffect>
                  </a14:imgLayer>
                </a14:imgProps>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DD9E7-67EF-39BD-844E-9471B418F9EB}"/>
              </a:ext>
            </a:extLst>
          </p:cNvPr>
          <p:cNvSpPr>
            <a:spLocks noGrp="1"/>
          </p:cNvSpPr>
          <p:nvPr>
            <p:ph type="ctrTitle"/>
          </p:nvPr>
        </p:nvSpPr>
        <p:spPr>
          <a:xfrm>
            <a:off x="1524000" y="436563"/>
            <a:ext cx="9144000" cy="884237"/>
          </a:xfrm>
        </p:spPr>
        <p:txBody>
          <a:bodyPr>
            <a:normAutofit/>
          </a:bodyPr>
          <a:lstStyle/>
          <a:p>
            <a:r>
              <a:rPr lang="en-US" sz="4000" dirty="0"/>
              <a:t>Data Preprocessing</a:t>
            </a:r>
          </a:p>
        </p:txBody>
      </p:sp>
      <p:sp>
        <p:nvSpPr>
          <p:cNvPr id="3" name="Subtitle 2">
            <a:extLst>
              <a:ext uri="{FF2B5EF4-FFF2-40B4-BE49-F238E27FC236}">
                <a16:creationId xmlns:a16="http://schemas.microsoft.com/office/drawing/2014/main" id="{463FD7D9-229A-45F8-1D34-31900F8EB4CE}"/>
              </a:ext>
            </a:extLst>
          </p:cNvPr>
          <p:cNvSpPr>
            <a:spLocks noGrp="1"/>
          </p:cNvSpPr>
          <p:nvPr>
            <p:ph type="subTitle" idx="1"/>
          </p:nvPr>
        </p:nvSpPr>
        <p:spPr>
          <a:xfrm>
            <a:off x="872067" y="1603904"/>
            <a:ext cx="10591799" cy="3806295"/>
          </a:xfrm>
        </p:spPr>
        <p:txBody>
          <a:bodyPr>
            <a:normAutofit/>
          </a:bodyPr>
          <a:lstStyle/>
          <a:p>
            <a:pPr algn="l"/>
            <a:r>
              <a:rPr lang="en-US" dirty="0"/>
              <a:t>Data Preprocessing involves preparing raw data to make it suitable for analysis  and modeling.</a:t>
            </a:r>
          </a:p>
          <a:p>
            <a:pPr algn="l"/>
            <a:endParaRPr lang="en-US" dirty="0"/>
          </a:p>
          <a:p>
            <a:pPr algn="l"/>
            <a:r>
              <a:rPr lang="en-US" dirty="0"/>
              <a:t>1.Lower Case</a:t>
            </a:r>
          </a:p>
          <a:p>
            <a:pPr algn="l"/>
            <a:r>
              <a:rPr lang="en-US" dirty="0"/>
              <a:t>2.Tokenization</a:t>
            </a:r>
          </a:p>
          <a:p>
            <a:pPr algn="l"/>
            <a:r>
              <a:rPr lang="en-US" dirty="0"/>
              <a:t>3.Removing special characters</a:t>
            </a:r>
          </a:p>
          <a:p>
            <a:pPr algn="l"/>
            <a:r>
              <a:rPr lang="en-US" dirty="0"/>
              <a:t>4.Removing stop words and punctuation</a:t>
            </a:r>
          </a:p>
          <a:p>
            <a:pPr algn="l"/>
            <a:r>
              <a:rPr lang="en-US" dirty="0"/>
              <a:t>5.Stemming</a:t>
            </a:r>
          </a:p>
        </p:txBody>
      </p:sp>
    </p:spTree>
    <p:extLst>
      <p:ext uri="{BB962C8B-B14F-4D97-AF65-F5344CB8AC3E}">
        <p14:creationId xmlns:p14="http://schemas.microsoft.com/office/powerpoint/2010/main" val="3308847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4FB537-AA1A-A91D-D29B-E7FBF2D5A5AC}"/>
              </a:ext>
            </a:extLst>
          </p:cNvPr>
          <p:cNvPicPr>
            <a:picLocks noChangeAspect="1"/>
          </p:cNvPicPr>
          <p:nvPr/>
        </p:nvPicPr>
        <p:blipFill>
          <a:blip r:embed="rId2"/>
          <a:stretch>
            <a:fillRect/>
          </a:stretch>
        </p:blipFill>
        <p:spPr>
          <a:xfrm>
            <a:off x="2466468" y="537759"/>
            <a:ext cx="7259063" cy="5782482"/>
          </a:xfrm>
          <a:prstGeom prst="rect">
            <a:avLst/>
          </a:prstGeom>
        </p:spPr>
      </p:pic>
    </p:spTree>
    <p:extLst>
      <p:ext uri="{BB962C8B-B14F-4D97-AF65-F5344CB8AC3E}">
        <p14:creationId xmlns:p14="http://schemas.microsoft.com/office/powerpoint/2010/main" val="1768389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38C7BA-3D72-D30C-F368-1BD3A0E6F3CF}"/>
              </a:ext>
            </a:extLst>
          </p:cNvPr>
          <p:cNvPicPr>
            <a:picLocks noChangeAspect="1"/>
          </p:cNvPicPr>
          <p:nvPr/>
        </p:nvPicPr>
        <p:blipFill>
          <a:blip r:embed="rId2"/>
          <a:stretch>
            <a:fillRect/>
          </a:stretch>
        </p:blipFill>
        <p:spPr>
          <a:xfrm>
            <a:off x="365913" y="2138182"/>
            <a:ext cx="11460174" cy="2581635"/>
          </a:xfrm>
          <a:prstGeom prst="rect">
            <a:avLst/>
          </a:prstGeom>
        </p:spPr>
      </p:pic>
    </p:spTree>
    <p:extLst>
      <p:ext uri="{BB962C8B-B14F-4D97-AF65-F5344CB8AC3E}">
        <p14:creationId xmlns:p14="http://schemas.microsoft.com/office/powerpoint/2010/main" val="151739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B86FB6-437D-6B6B-0DA1-A248AE1C16D3}"/>
              </a:ext>
            </a:extLst>
          </p:cNvPr>
          <p:cNvPicPr>
            <a:picLocks noChangeAspect="1"/>
          </p:cNvPicPr>
          <p:nvPr/>
        </p:nvPicPr>
        <p:blipFill>
          <a:blip r:embed="rId2"/>
          <a:stretch>
            <a:fillRect/>
          </a:stretch>
        </p:blipFill>
        <p:spPr>
          <a:xfrm>
            <a:off x="811595" y="1022844"/>
            <a:ext cx="4954994" cy="4812310"/>
          </a:xfrm>
          <a:prstGeom prst="rect">
            <a:avLst/>
          </a:prstGeom>
        </p:spPr>
      </p:pic>
      <p:pic>
        <p:nvPicPr>
          <p:cNvPr id="4" name="Picture 3">
            <a:extLst>
              <a:ext uri="{FF2B5EF4-FFF2-40B4-BE49-F238E27FC236}">
                <a16:creationId xmlns:a16="http://schemas.microsoft.com/office/drawing/2014/main" id="{61EB835D-7156-33CC-CF37-38A7933B88EB}"/>
              </a:ext>
            </a:extLst>
          </p:cNvPr>
          <p:cNvPicPr>
            <a:picLocks noChangeAspect="1"/>
          </p:cNvPicPr>
          <p:nvPr/>
        </p:nvPicPr>
        <p:blipFill>
          <a:blip r:embed="rId3"/>
          <a:stretch>
            <a:fillRect/>
          </a:stretch>
        </p:blipFill>
        <p:spPr>
          <a:xfrm>
            <a:off x="6096000" y="1022845"/>
            <a:ext cx="5452981" cy="4812310"/>
          </a:xfrm>
          <a:prstGeom prst="rect">
            <a:avLst/>
          </a:prstGeom>
        </p:spPr>
      </p:pic>
      <p:sp>
        <p:nvSpPr>
          <p:cNvPr id="5" name="TextBox 4">
            <a:extLst>
              <a:ext uri="{FF2B5EF4-FFF2-40B4-BE49-F238E27FC236}">
                <a16:creationId xmlns:a16="http://schemas.microsoft.com/office/drawing/2014/main" id="{A300E44C-E83A-1789-B6C5-6FC582D99A4F}"/>
              </a:ext>
            </a:extLst>
          </p:cNvPr>
          <p:cNvSpPr txBox="1"/>
          <p:nvPr/>
        </p:nvSpPr>
        <p:spPr>
          <a:xfrm>
            <a:off x="1462931" y="384803"/>
            <a:ext cx="3025302" cy="369332"/>
          </a:xfrm>
          <a:prstGeom prst="rect">
            <a:avLst/>
          </a:prstGeom>
          <a:noFill/>
        </p:spPr>
        <p:txBody>
          <a:bodyPr wrap="square" rtlCol="0">
            <a:spAutoFit/>
          </a:bodyPr>
          <a:lstStyle/>
          <a:p>
            <a:pPr algn="ctr"/>
            <a:r>
              <a:rPr lang="en-US" dirty="0"/>
              <a:t>SPAM</a:t>
            </a:r>
          </a:p>
        </p:txBody>
      </p:sp>
      <p:sp>
        <p:nvSpPr>
          <p:cNvPr id="6" name="TextBox 5">
            <a:extLst>
              <a:ext uri="{FF2B5EF4-FFF2-40B4-BE49-F238E27FC236}">
                <a16:creationId xmlns:a16="http://schemas.microsoft.com/office/drawing/2014/main" id="{A040DB31-2F35-547E-7677-E09AF7454804}"/>
              </a:ext>
            </a:extLst>
          </p:cNvPr>
          <p:cNvSpPr txBox="1"/>
          <p:nvPr/>
        </p:nvSpPr>
        <p:spPr>
          <a:xfrm>
            <a:off x="7463637" y="384803"/>
            <a:ext cx="2937753" cy="369332"/>
          </a:xfrm>
          <a:prstGeom prst="rect">
            <a:avLst/>
          </a:prstGeom>
          <a:noFill/>
        </p:spPr>
        <p:txBody>
          <a:bodyPr wrap="square" rtlCol="0">
            <a:spAutoFit/>
          </a:bodyPr>
          <a:lstStyle/>
          <a:p>
            <a:pPr algn="ctr"/>
            <a:r>
              <a:rPr lang="en-US" dirty="0"/>
              <a:t>HAM</a:t>
            </a:r>
          </a:p>
        </p:txBody>
      </p:sp>
    </p:spTree>
    <p:extLst>
      <p:ext uri="{BB962C8B-B14F-4D97-AF65-F5344CB8AC3E}">
        <p14:creationId xmlns:p14="http://schemas.microsoft.com/office/powerpoint/2010/main" val="1643110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74875E-5A5C-9D39-C379-176D2D2AC6FD}"/>
              </a:ext>
            </a:extLst>
          </p:cNvPr>
          <p:cNvPicPr>
            <a:picLocks noChangeAspect="1"/>
          </p:cNvPicPr>
          <p:nvPr/>
        </p:nvPicPr>
        <p:blipFill>
          <a:blip r:embed="rId2"/>
          <a:stretch>
            <a:fillRect/>
          </a:stretch>
        </p:blipFill>
        <p:spPr>
          <a:xfrm>
            <a:off x="345817" y="756933"/>
            <a:ext cx="5750183" cy="4417647"/>
          </a:xfrm>
          <a:prstGeom prst="rect">
            <a:avLst/>
          </a:prstGeom>
        </p:spPr>
      </p:pic>
      <p:pic>
        <p:nvPicPr>
          <p:cNvPr id="7" name="Picture 6">
            <a:extLst>
              <a:ext uri="{FF2B5EF4-FFF2-40B4-BE49-F238E27FC236}">
                <a16:creationId xmlns:a16="http://schemas.microsoft.com/office/drawing/2014/main" id="{EB396507-4808-5786-CF74-06D3F53FDF86}"/>
              </a:ext>
            </a:extLst>
          </p:cNvPr>
          <p:cNvPicPr>
            <a:picLocks noChangeAspect="1"/>
          </p:cNvPicPr>
          <p:nvPr/>
        </p:nvPicPr>
        <p:blipFill>
          <a:blip r:embed="rId3"/>
          <a:stretch>
            <a:fillRect/>
          </a:stretch>
        </p:blipFill>
        <p:spPr>
          <a:xfrm>
            <a:off x="6002977" y="756933"/>
            <a:ext cx="5952318" cy="4796001"/>
          </a:xfrm>
          <a:prstGeom prst="rect">
            <a:avLst/>
          </a:prstGeom>
        </p:spPr>
      </p:pic>
    </p:spTree>
    <p:extLst>
      <p:ext uri="{BB962C8B-B14F-4D97-AF65-F5344CB8AC3E}">
        <p14:creationId xmlns:p14="http://schemas.microsoft.com/office/powerpoint/2010/main" val="1299034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BF0446-CDBD-D65A-E9E2-86651AE5C162}"/>
              </a:ext>
            </a:extLst>
          </p:cNvPr>
          <p:cNvSpPr txBox="1"/>
          <p:nvPr/>
        </p:nvSpPr>
        <p:spPr>
          <a:xfrm>
            <a:off x="2730500" y="423334"/>
            <a:ext cx="6731000" cy="707886"/>
          </a:xfrm>
          <a:prstGeom prst="rect">
            <a:avLst/>
          </a:prstGeom>
          <a:noFill/>
        </p:spPr>
        <p:txBody>
          <a:bodyPr wrap="square" rtlCol="0">
            <a:spAutoFit/>
          </a:bodyPr>
          <a:lstStyle/>
          <a:p>
            <a:pPr algn="ctr"/>
            <a:r>
              <a:rPr lang="en-US" sz="4000" b="1" dirty="0"/>
              <a:t>Model Building</a:t>
            </a:r>
          </a:p>
        </p:txBody>
      </p:sp>
      <p:sp>
        <p:nvSpPr>
          <p:cNvPr id="3" name="TextBox 2">
            <a:extLst>
              <a:ext uri="{FF2B5EF4-FFF2-40B4-BE49-F238E27FC236}">
                <a16:creationId xmlns:a16="http://schemas.microsoft.com/office/drawing/2014/main" id="{0A6BA40F-1CE1-D93B-B47A-1A9E6B42105F}"/>
              </a:ext>
            </a:extLst>
          </p:cNvPr>
          <p:cNvSpPr txBox="1"/>
          <p:nvPr/>
        </p:nvSpPr>
        <p:spPr>
          <a:xfrm>
            <a:off x="1168400" y="1320800"/>
            <a:ext cx="9465733" cy="1200329"/>
          </a:xfrm>
          <a:prstGeom prst="rect">
            <a:avLst/>
          </a:prstGeom>
          <a:noFill/>
        </p:spPr>
        <p:txBody>
          <a:bodyPr wrap="square" rtlCol="0">
            <a:spAutoFit/>
          </a:bodyPr>
          <a:lstStyle/>
          <a:p>
            <a:r>
              <a:rPr lang="en-US"/>
              <a:t>Our model expects data to be in numeric format, but our input data is in text format. To bridge this gap, we will perform text vectorization. Specifically, we will use the TF-IDF (Term Frequency-Inverse Document Frequency) technique to convert the text into a numeric representation.</a:t>
            </a:r>
            <a:endParaRPr lang="en-US" dirty="0"/>
          </a:p>
        </p:txBody>
      </p:sp>
      <p:pic>
        <p:nvPicPr>
          <p:cNvPr id="5" name="Picture 4">
            <a:extLst>
              <a:ext uri="{FF2B5EF4-FFF2-40B4-BE49-F238E27FC236}">
                <a16:creationId xmlns:a16="http://schemas.microsoft.com/office/drawing/2014/main" id="{0F03C9D7-D652-FB1C-F1C2-D0B8789FF6C5}"/>
              </a:ext>
            </a:extLst>
          </p:cNvPr>
          <p:cNvPicPr>
            <a:picLocks noChangeAspect="1"/>
          </p:cNvPicPr>
          <p:nvPr/>
        </p:nvPicPr>
        <p:blipFill>
          <a:blip r:embed="rId2"/>
          <a:stretch>
            <a:fillRect/>
          </a:stretch>
        </p:blipFill>
        <p:spPr>
          <a:xfrm>
            <a:off x="2730500" y="2611092"/>
            <a:ext cx="6058746" cy="2534004"/>
          </a:xfrm>
          <a:prstGeom prst="rect">
            <a:avLst/>
          </a:prstGeom>
        </p:spPr>
      </p:pic>
    </p:spTree>
    <p:extLst>
      <p:ext uri="{BB962C8B-B14F-4D97-AF65-F5344CB8AC3E}">
        <p14:creationId xmlns:p14="http://schemas.microsoft.com/office/powerpoint/2010/main" val="2297835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A0C1CA-47C9-776B-AEC6-7A3BC45C439F}"/>
              </a:ext>
            </a:extLst>
          </p:cNvPr>
          <p:cNvPicPr>
            <a:picLocks noChangeAspect="1"/>
          </p:cNvPicPr>
          <p:nvPr/>
        </p:nvPicPr>
        <p:blipFill>
          <a:blip r:embed="rId3"/>
          <a:stretch>
            <a:fillRect/>
          </a:stretch>
        </p:blipFill>
        <p:spPr>
          <a:xfrm>
            <a:off x="842966" y="526414"/>
            <a:ext cx="4367848" cy="3239948"/>
          </a:xfrm>
          <a:prstGeom prst="rect">
            <a:avLst/>
          </a:prstGeom>
        </p:spPr>
      </p:pic>
      <p:pic>
        <p:nvPicPr>
          <p:cNvPr id="5" name="Picture 4">
            <a:extLst>
              <a:ext uri="{FF2B5EF4-FFF2-40B4-BE49-F238E27FC236}">
                <a16:creationId xmlns:a16="http://schemas.microsoft.com/office/drawing/2014/main" id="{6C79642C-6A87-50B4-4BA7-E051C21D5E9B}"/>
              </a:ext>
            </a:extLst>
          </p:cNvPr>
          <p:cNvPicPr>
            <a:picLocks noChangeAspect="1"/>
          </p:cNvPicPr>
          <p:nvPr/>
        </p:nvPicPr>
        <p:blipFill>
          <a:blip r:embed="rId4"/>
          <a:stretch>
            <a:fillRect/>
          </a:stretch>
        </p:blipFill>
        <p:spPr>
          <a:xfrm>
            <a:off x="6231576" y="814068"/>
            <a:ext cx="4495690" cy="2664640"/>
          </a:xfrm>
          <a:prstGeom prst="rect">
            <a:avLst/>
          </a:prstGeom>
        </p:spPr>
      </p:pic>
      <p:pic>
        <p:nvPicPr>
          <p:cNvPr id="7" name="Picture 6">
            <a:extLst>
              <a:ext uri="{FF2B5EF4-FFF2-40B4-BE49-F238E27FC236}">
                <a16:creationId xmlns:a16="http://schemas.microsoft.com/office/drawing/2014/main" id="{612930E6-0D77-FB1A-058C-97A0769F824E}"/>
              </a:ext>
            </a:extLst>
          </p:cNvPr>
          <p:cNvPicPr>
            <a:picLocks noChangeAspect="1"/>
          </p:cNvPicPr>
          <p:nvPr/>
        </p:nvPicPr>
        <p:blipFill>
          <a:blip r:embed="rId5"/>
          <a:stretch>
            <a:fillRect/>
          </a:stretch>
        </p:blipFill>
        <p:spPr>
          <a:xfrm>
            <a:off x="842966" y="3766362"/>
            <a:ext cx="4205169" cy="2517658"/>
          </a:xfrm>
          <a:prstGeom prst="rect">
            <a:avLst/>
          </a:prstGeom>
        </p:spPr>
      </p:pic>
      <p:sp>
        <p:nvSpPr>
          <p:cNvPr id="8" name="TextBox 7">
            <a:extLst>
              <a:ext uri="{FF2B5EF4-FFF2-40B4-BE49-F238E27FC236}">
                <a16:creationId xmlns:a16="http://schemas.microsoft.com/office/drawing/2014/main" id="{967CCFC3-3582-602C-E882-AE6012FF031B}"/>
              </a:ext>
            </a:extLst>
          </p:cNvPr>
          <p:cNvSpPr txBox="1"/>
          <p:nvPr/>
        </p:nvSpPr>
        <p:spPr>
          <a:xfrm>
            <a:off x="5727754" y="3766362"/>
            <a:ext cx="5854646" cy="1600438"/>
          </a:xfrm>
          <a:prstGeom prst="rect">
            <a:avLst/>
          </a:prstGeom>
          <a:noFill/>
        </p:spPr>
        <p:txBody>
          <a:bodyPr wrap="square" rtlCol="0">
            <a:spAutoFit/>
          </a:bodyPr>
          <a:lstStyle/>
          <a:p>
            <a:r>
              <a:rPr lang="en-US" sz="1400" b="1" dirty="0"/>
              <a:t>Gaussian Naive Bayes</a:t>
            </a:r>
            <a:r>
              <a:rPr lang="en-US" sz="1400" dirty="0"/>
              <a:t> assumes continuous data and is less effective for text, with an accuracy of 86.94% and precision of 50.68%. </a:t>
            </a:r>
            <a:r>
              <a:rPr lang="en-US" sz="1400" b="1" dirty="0"/>
              <a:t>Multinomial Naive Bayes</a:t>
            </a:r>
            <a:r>
              <a:rPr lang="en-US" sz="1400" dirty="0"/>
              <a:t> is well-suited for text data, achieving 97.10% accuracy and perfect precision (100%), making it ideal for this task. </a:t>
            </a:r>
            <a:r>
              <a:rPr lang="en-US" sz="1400" b="1" dirty="0"/>
              <a:t>Bernoulli Naive Bayes</a:t>
            </a:r>
            <a:r>
              <a:rPr lang="en-US" sz="1400" dirty="0"/>
              <a:t>, tailored for binary features, offers the highest accuracy (98.35%) and strong precision (99.19%), making it competitive but slightly behind MultinomialNB for text-based classification.</a:t>
            </a:r>
          </a:p>
        </p:txBody>
      </p:sp>
      <p:sp>
        <p:nvSpPr>
          <p:cNvPr id="9" name="TextBox 8">
            <a:extLst>
              <a:ext uri="{FF2B5EF4-FFF2-40B4-BE49-F238E27FC236}">
                <a16:creationId xmlns:a16="http://schemas.microsoft.com/office/drawing/2014/main" id="{141A483B-3036-6CD1-2B81-0009F0798F8F}"/>
              </a:ext>
            </a:extLst>
          </p:cNvPr>
          <p:cNvSpPr txBox="1"/>
          <p:nvPr/>
        </p:nvSpPr>
        <p:spPr>
          <a:xfrm>
            <a:off x="5317066" y="165549"/>
            <a:ext cx="4673600" cy="400110"/>
          </a:xfrm>
          <a:prstGeom prst="rect">
            <a:avLst/>
          </a:prstGeom>
          <a:noFill/>
        </p:spPr>
        <p:txBody>
          <a:bodyPr wrap="square" rtlCol="0">
            <a:spAutoFit/>
          </a:bodyPr>
          <a:lstStyle/>
          <a:p>
            <a:r>
              <a:rPr lang="en-US" sz="2000" b="1" dirty="0"/>
              <a:t>Naïve Bayes</a:t>
            </a:r>
          </a:p>
        </p:txBody>
      </p:sp>
    </p:spTree>
    <p:extLst>
      <p:ext uri="{BB962C8B-B14F-4D97-AF65-F5344CB8AC3E}">
        <p14:creationId xmlns:p14="http://schemas.microsoft.com/office/powerpoint/2010/main" val="1763645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250897-ABA9-7D90-2201-4671741A5DDB}"/>
              </a:ext>
            </a:extLst>
          </p:cNvPr>
          <p:cNvSpPr txBox="1"/>
          <p:nvPr/>
        </p:nvSpPr>
        <p:spPr>
          <a:xfrm>
            <a:off x="474133" y="347133"/>
            <a:ext cx="11065934" cy="646331"/>
          </a:xfrm>
          <a:prstGeom prst="rect">
            <a:avLst/>
          </a:prstGeom>
          <a:noFill/>
        </p:spPr>
        <p:txBody>
          <a:bodyPr wrap="square" rtlCol="0">
            <a:spAutoFit/>
          </a:bodyPr>
          <a:lstStyle/>
          <a:p>
            <a:r>
              <a:rPr lang="en-US" b="1" dirty="0"/>
              <a:t>SVC, </a:t>
            </a:r>
            <a:r>
              <a:rPr lang="en-US" b="1" dirty="0" err="1"/>
              <a:t>Kneighbors</a:t>
            </a:r>
            <a:r>
              <a:rPr lang="en-US" b="1" dirty="0"/>
              <a:t>, MultinomialNB, </a:t>
            </a:r>
            <a:r>
              <a:rPr lang="en-US" b="1" dirty="0" err="1"/>
              <a:t>DecisionTreeClassifier</a:t>
            </a:r>
            <a:r>
              <a:rPr lang="en-US" b="1" dirty="0"/>
              <a:t>, </a:t>
            </a:r>
            <a:r>
              <a:rPr lang="en-US" b="1" dirty="0" err="1"/>
              <a:t>LogisticRegression</a:t>
            </a:r>
            <a:r>
              <a:rPr lang="en-US" b="1" dirty="0"/>
              <a:t> , </a:t>
            </a:r>
            <a:r>
              <a:rPr lang="en-US" b="1" dirty="0" err="1"/>
              <a:t>RandomForestClassifier</a:t>
            </a:r>
            <a:r>
              <a:rPr lang="en-US" b="1" dirty="0"/>
              <a:t>, </a:t>
            </a:r>
            <a:r>
              <a:rPr lang="en-US" b="1" dirty="0" err="1"/>
              <a:t>AdaBoostClassifier</a:t>
            </a:r>
            <a:r>
              <a:rPr lang="en-US" b="1" dirty="0"/>
              <a:t>, </a:t>
            </a:r>
            <a:r>
              <a:rPr lang="en-US" b="1" dirty="0" err="1"/>
              <a:t>BaggingClassifier</a:t>
            </a:r>
            <a:r>
              <a:rPr lang="en-US" b="1" dirty="0"/>
              <a:t>, </a:t>
            </a:r>
            <a:r>
              <a:rPr lang="en-US" b="1" dirty="0" err="1"/>
              <a:t>ExtraTreesClassifier</a:t>
            </a:r>
            <a:r>
              <a:rPr lang="en-US" b="1" dirty="0"/>
              <a:t>, </a:t>
            </a:r>
            <a:r>
              <a:rPr lang="en-US" b="1" dirty="0" err="1"/>
              <a:t>GradientBoostingClassifier</a:t>
            </a:r>
            <a:r>
              <a:rPr lang="en-US" b="1" dirty="0"/>
              <a:t>, </a:t>
            </a:r>
            <a:r>
              <a:rPr lang="en-US" b="1" dirty="0" err="1"/>
              <a:t>XGBClassifier</a:t>
            </a:r>
            <a:endParaRPr lang="en-US" b="1" dirty="0"/>
          </a:p>
        </p:txBody>
      </p:sp>
      <p:pic>
        <p:nvPicPr>
          <p:cNvPr id="4" name="Picture 3">
            <a:extLst>
              <a:ext uri="{FF2B5EF4-FFF2-40B4-BE49-F238E27FC236}">
                <a16:creationId xmlns:a16="http://schemas.microsoft.com/office/drawing/2014/main" id="{EBE92C63-2870-3579-1066-F3D560AB484A}"/>
              </a:ext>
            </a:extLst>
          </p:cNvPr>
          <p:cNvPicPr>
            <a:picLocks noChangeAspect="1"/>
          </p:cNvPicPr>
          <p:nvPr/>
        </p:nvPicPr>
        <p:blipFill>
          <a:blip r:embed="rId2"/>
          <a:stretch>
            <a:fillRect/>
          </a:stretch>
        </p:blipFill>
        <p:spPr>
          <a:xfrm>
            <a:off x="558930" y="1269145"/>
            <a:ext cx="4385603" cy="4319709"/>
          </a:xfrm>
          <a:prstGeom prst="rect">
            <a:avLst/>
          </a:prstGeom>
        </p:spPr>
      </p:pic>
      <p:pic>
        <p:nvPicPr>
          <p:cNvPr id="6" name="Picture 5">
            <a:extLst>
              <a:ext uri="{FF2B5EF4-FFF2-40B4-BE49-F238E27FC236}">
                <a16:creationId xmlns:a16="http://schemas.microsoft.com/office/drawing/2014/main" id="{10931B36-30A1-5773-FF01-02F1703492D0}"/>
              </a:ext>
            </a:extLst>
          </p:cNvPr>
          <p:cNvPicPr>
            <a:picLocks noChangeAspect="1"/>
          </p:cNvPicPr>
          <p:nvPr/>
        </p:nvPicPr>
        <p:blipFill>
          <a:blip r:embed="rId3"/>
          <a:stretch>
            <a:fillRect/>
          </a:stretch>
        </p:blipFill>
        <p:spPr>
          <a:xfrm>
            <a:off x="5100325" y="1269145"/>
            <a:ext cx="5576141" cy="4107188"/>
          </a:xfrm>
          <a:prstGeom prst="rect">
            <a:avLst/>
          </a:prstGeom>
        </p:spPr>
      </p:pic>
    </p:spTree>
    <p:extLst>
      <p:ext uri="{BB962C8B-B14F-4D97-AF65-F5344CB8AC3E}">
        <p14:creationId xmlns:p14="http://schemas.microsoft.com/office/powerpoint/2010/main" val="3763179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293598-AF04-9BF8-8720-4E47AB92F812}"/>
              </a:ext>
            </a:extLst>
          </p:cNvPr>
          <p:cNvPicPr>
            <a:picLocks noChangeAspect="1"/>
          </p:cNvPicPr>
          <p:nvPr/>
        </p:nvPicPr>
        <p:blipFill>
          <a:blip r:embed="rId2"/>
          <a:stretch>
            <a:fillRect/>
          </a:stretch>
        </p:blipFill>
        <p:spPr>
          <a:xfrm>
            <a:off x="956712" y="169940"/>
            <a:ext cx="2831779" cy="3259060"/>
          </a:xfrm>
          <a:prstGeom prst="rect">
            <a:avLst/>
          </a:prstGeom>
        </p:spPr>
      </p:pic>
      <p:pic>
        <p:nvPicPr>
          <p:cNvPr id="5" name="Picture 4">
            <a:extLst>
              <a:ext uri="{FF2B5EF4-FFF2-40B4-BE49-F238E27FC236}">
                <a16:creationId xmlns:a16="http://schemas.microsoft.com/office/drawing/2014/main" id="{79372790-3D5F-1C1A-77A9-9DDBAB6330E3}"/>
              </a:ext>
            </a:extLst>
          </p:cNvPr>
          <p:cNvPicPr>
            <a:picLocks noChangeAspect="1"/>
          </p:cNvPicPr>
          <p:nvPr/>
        </p:nvPicPr>
        <p:blipFill>
          <a:blip r:embed="rId3"/>
          <a:stretch>
            <a:fillRect/>
          </a:stretch>
        </p:blipFill>
        <p:spPr>
          <a:xfrm>
            <a:off x="775521" y="3506266"/>
            <a:ext cx="3229212" cy="3012728"/>
          </a:xfrm>
          <a:prstGeom prst="rect">
            <a:avLst/>
          </a:prstGeom>
        </p:spPr>
      </p:pic>
      <p:pic>
        <p:nvPicPr>
          <p:cNvPr id="7" name="Picture 6">
            <a:extLst>
              <a:ext uri="{FF2B5EF4-FFF2-40B4-BE49-F238E27FC236}">
                <a16:creationId xmlns:a16="http://schemas.microsoft.com/office/drawing/2014/main" id="{57A9945D-35BD-3C80-A6B6-21355E44EB54}"/>
              </a:ext>
            </a:extLst>
          </p:cNvPr>
          <p:cNvPicPr>
            <a:picLocks noChangeAspect="1"/>
          </p:cNvPicPr>
          <p:nvPr/>
        </p:nvPicPr>
        <p:blipFill>
          <a:blip r:embed="rId4"/>
          <a:stretch>
            <a:fillRect/>
          </a:stretch>
        </p:blipFill>
        <p:spPr>
          <a:xfrm>
            <a:off x="5898078" y="1574628"/>
            <a:ext cx="3477110" cy="4382112"/>
          </a:xfrm>
          <a:prstGeom prst="rect">
            <a:avLst/>
          </a:prstGeom>
        </p:spPr>
      </p:pic>
      <p:sp>
        <p:nvSpPr>
          <p:cNvPr id="8" name="TextBox 7">
            <a:extLst>
              <a:ext uri="{FF2B5EF4-FFF2-40B4-BE49-F238E27FC236}">
                <a16:creationId xmlns:a16="http://schemas.microsoft.com/office/drawing/2014/main" id="{81BFBEAE-7366-BFE0-75AA-0471CF69F063}"/>
              </a:ext>
            </a:extLst>
          </p:cNvPr>
          <p:cNvSpPr txBox="1"/>
          <p:nvPr/>
        </p:nvSpPr>
        <p:spPr>
          <a:xfrm>
            <a:off x="5658322" y="254607"/>
            <a:ext cx="3615266" cy="523220"/>
          </a:xfrm>
          <a:prstGeom prst="rect">
            <a:avLst/>
          </a:prstGeom>
          <a:noFill/>
        </p:spPr>
        <p:txBody>
          <a:bodyPr wrap="square" rtlCol="0">
            <a:spAutoFit/>
          </a:bodyPr>
          <a:lstStyle/>
          <a:p>
            <a:pPr algn="ctr"/>
            <a:r>
              <a:rPr lang="en-US" sz="2800" b="1" dirty="0"/>
              <a:t>RESULT</a:t>
            </a:r>
          </a:p>
        </p:txBody>
      </p:sp>
    </p:spTree>
    <p:extLst>
      <p:ext uri="{BB962C8B-B14F-4D97-AF65-F5344CB8AC3E}">
        <p14:creationId xmlns:p14="http://schemas.microsoft.com/office/powerpoint/2010/main" val="2331209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4EF90-E73C-EF6A-DE60-6CF5CEBA237C}"/>
              </a:ext>
            </a:extLst>
          </p:cNvPr>
          <p:cNvSpPr>
            <a:spLocks noGrp="1"/>
          </p:cNvSpPr>
          <p:nvPr>
            <p:ph type="title"/>
          </p:nvPr>
        </p:nvSpPr>
        <p:spPr/>
        <p:txBody>
          <a:bodyPr/>
          <a:lstStyle/>
          <a:p>
            <a:r>
              <a:rPr lang="en-US" b="1" dirty="0"/>
              <a:t>ABOUT THE DATASET</a:t>
            </a:r>
          </a:p>
        </p:txBody>
      </p:sp>
      <p:sp>
        <p:nvSpPr>
          <p:cNvPr id="3" name="Content Placeholder 2">
            <a:extLst>
              <a:ext uri="{FF2B5EF4-FFF2-40B4-BE49-F238E27FC236}">
                <a16:creationId xmlns:a16="http://schemas.microsoft.com/office/drawing/2014/main" id="{83E80E77-CEE5-E5A9-E856-8A8D7BD74078}"/>
              </a:ext>
            </a:extLst>
          </p:cNvPr>
          <p:cNvSpPr>
            <a:spLocks noGrp="1"/>
          </p:cNvSpPr>
          <p:nvPr>
            <p:ph idx="1"/>
          </p:nvPr>
        </p:nvSpPr>
        <p:spPr/>
        <p:txBody>
          <a:bodyPr>
            <a:normAutofit/>
          </a:bodyPr>
          <a:lstStyle/>
          <a:p>
            <a:r>
              <a:rPr lang="en-US" sz="1800" dirty="0"/>
              <a:t>The dataset used in this analysis is the </a:t>
            </a:r>
            <a:r>
              <a:rPr lang="en-US" sz="1800" b="1" dirty="0"/>
              <a:t>SMS Spam Collection Dataset</a:t>
            </a:r>
            <a:r>
              <a:rPr lang="en-US" sz="1800" dirty="0"/>
              <a:t>, sourced from Kaggle. .</a:t>
            </a:r>
          </a:p>
          <a:p>
            <a:r>
              <a:rPr lang="en-US" sz="1800" b="0" i="0" dirty="0">
                <a:solidFill>
                  <a:srgbClr val="3C4043"/>
                </a:solidFill>
                <a:effectLst/>
              </a:rPr>
              <a:t>The SMS Spam Collection is a set of SMS tagged messages that have been collected for SMS Spam research. It contains one set of SMS messages in English of 5,574 messages, tagged according being ham (legitimate) or spam.</a:t>
            </a:r>
          </a:p>
          <a:p>
            <a:r>
              <a:rPr lang="en-US" sz="1800" b="0" i="0" dirty="0">
                <a:solidFill>
                  <a:srgbClr val="3C4043"/>
                </a:solidFill>
                <a:effectLst/>
              </a:rPr>
              <a:t>The files contain one message per line. Each line is composed by two columns: v1 contains the label (ham or spam) and v2 contains the raw text.</a:t>
            </a:r>
          </a:p>
          <a:p>
            <a:r>
              <a:rPr lang="en-US" sz="1800" dirty="0">
                <a:solidFill>
                  <a:srgbClr val="3C4043"/>
                </a:solidFill>
              </a:rPr>
              <a:t>Link -  https://www.kaggle.com/datasets/uciml/sms-spam-collection-dataset</a:t>
            </a:r>
            <a:endParaRPr lang="en-US" sz="1800" dirty="0"/>
          </a:p>
        </p:txBody>
      </p:sp>
    </p:spTree>
    <p:extLst>
      <p:ext uri="{BB962C8B-B14F-4D97-AF65-F5344CB8AC3E}">
        <p14:creationId xmlns:p14="http://schemas.microsoft.com/office/powerpoint/2010/main" val="2406503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96FAE5-C5D1-C27E-F715-818AC8399AF5}"/>
              </a:ext>
            </a:extLst>
          </p:cNvPr>
          <p:cNvPicPr>
            <a:picLocks noChangeAspect="1"/>
          </p:cNvPicPr>
          <p:nvPr/>
        </p:nvPicPr>
        <p:blipFill>
          <a:blip r:embed="rId2"/>
          <a:stretch>
            <a:fillRect/>
          </a:stretch>
        </p:blipFill>
        <p:spPr>
          <a:xfrm>
            <a:off x="718510" y="766798"/>
            <a:ext cx="6655057" cy="5949217"/>
          </a:xfrm>
          <a:prstGeom prst="rect">
            <a:avLst/>
          </a:prstGeom>
        </p:spPr>
      </p:pic>
      <p:sp>
        <p:nvSpPr>
          <p:cNvPr id="4" name="TextBox 3">
            <a:extLst>
              <a:ext uri="{FF2B5EF4-FFF2-40B4-BE49-F238E27FC236}">
                <a16:creationId xmlns:a16="http://schemas.microsoft.com/office/drawing/2014/main" id="{2B12FE0D-30F5-A5F9-98E0-DB1A18B9399A}"/>
              </a:ext>
            </a:extLst>
          </p:cNvPr>
          <p:cNvSpPr txBox="1"/>
          <p:nvPr/>
        </p:nvSpPr>
        <p:spPr>
          <a:xfrm>
            <a:off x="7373567" y="1457167"/>
            <a:ext cx="4462833" cy="3416320"/>
          </a:xfrm>
          <a:prstGeom prst="rect">
            <a:avLst/>
          </a:prstGeom>
          <a:noFill/>
        </p:spPr>
        <p:txBody>
          <a:bodyPr wrap="square" rtlCol="0">
            <a:spAutoFit/>
          </a:bodyPr>
          <a:lstStyle/>
          <a:p>
            <a:r>
              <a:rPr lang="en-US" dirty="0"/>
              <a:t>Naive Bayes (NB) and K-Nearest Neighbors (KN) achieved perfect precision (1.000), making them ideal for avoiding false positives. Random Forest (RF), SVC, and Extra Trees Classifier (ETC) delivered the best balance of accuracy (~97.5%) and precision (~0.97–0.98), suitable for robust performance. Logistic Regression (LR) is also a strong contender with high accuracy (95.8%) and interpretability. Decision Tree (DT) had the lowest precision (0.84), making it less reliable compared to others.</a:t>
            </a:r>
          </a:p>
        </p:txBody>
      </p:sp>
    </p:spTree>
    <p:extLst>
      <p:ext uri="{BB962C8B-B14F-4D97-AF65-F5344CB8AC3E}">
        <p14:creationId xmlns:p14="http://schemas.microsoft.com/office/powerpoint/2010/main" val="2604770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9B73A1-C5C2-8506-BB01-0AD0D810B924}"/>
              </a:ext>
            </a:extLst>
          </p:cNvPr>
          <p:cNvSpPr txBox="1"/>
          <p:nvPr/>
        </p:nvSpPr>
        <p:spPr>
          <a:xfrm>
            <a:off x="3073399" y="228600"/>
            <a:ext cx="5164667" cy="584775"/>
          </a:xfrm>
          <a:prstGeom prst="rect">
            <a:avLst/>
          </a:prstGeom>
          <a:noFill/>
        </p:spPr>
        <p:txBody>
          <a:bodyPr wrap="square" rtlCol="0">
            <a:spAutoFit/>
          </a:bodyPr>
          <a:lstStyle/>
          <a:p>
            <a:pPr algn="ctr"/>
            <a:r>
              <a:rPr lang="en-US" sz="3200" b="1" dirty="0"/>
              <a:t>Voting Classifier</a:t>
            </a:r>
          </a:p>
        </p:txBody>
      </p:sp>
      <p:pic>
        <p:nvPicPr>
          <p:cNvPr id="6" name="Picture 5">
            <a:extLst>
              <a:ext uri="{FF2B5EF4-FFF2-40B4-BE49-F238E27FC236}">
                <a16:creationId xmlns:a16="http://schemas.microsoft.com/office/drawing/2014/main" id="{3AB0E8F7-521C-CA2F-BEBD-57E9B93070B4}"/>
              </a:ext>
            </a:extLst>
          </p:cNvPr>
          <p:cNvPicPr>
            <a:picLocks noChangeAspect="1"/>
          </p:cNvPicPr>
          <p:nvPr/>
        </p:nvPicPr>
        <p:blipFill>
          <a:blip r:embed="rId2"/>
          <a:stretch>
            <a:fillRect/>
          </a:stretch>
        </p:blipFill>
        <p:spPr>
          <a:xfrm>
            <a:off x="508442" y="813375"/>
            <a:ext cx="7449081" cy="4649642"/>
          </a:xfrm>
          <a:prstGeom prst="rect">
            <a:avLst/>
          </a:prstGeom>
        </p:spPr>
      </p:pic>
      <p:sp>
        <p:nvSpPr>
          <p:cNvPr id="7" name="TextBox 6">
            <a:extLst>
              <a:ext uri="{FF2B5EF4-FFF2-40B4-BE49-F238E27FC236}">
                <a16:creationId xmlns:a16="http://schemas.microsoft.com/office/drawing/2014/main" id="{034E293D-38EF-3A7F-EB74-1FD40359DEFB}"/>
              </a:ext>
            </a:extLst>
          </p:cNvPr>
          <p:cNvSpPr txBox="1"/>
          <p:nvPr/>
        </p:nvSpPr>
        <p:spPr>
          <a:xfrm>
            <a:off x="8068733" y="948267"/>
            <a:ext cx="4038600" cy="4247317"/>
          </a:xfrm>
          <a:prstGeom prst="rect">
            <a:avLst/>
          </a:prstGeom>
          <a:noFill/>
        </p:spPr>
        <p:txBody>
          <a:bodyPr wrap="square" rtlCol="0">
            <a:spAutoFit/>
          </a:bodyPr>
          <a:lstStyle/>
          <a:p>
            <a:r>
              <a:rPr lang="en-US" dirty="0"/>
              <a:t>A </a:t>
            </a:r>
            <a:r>
              <a:rPr lang="en-US" b="1" dirty="0"/>
              <a:t>Voting Classifier</a:t>
            </a:r>
            <a:r>
              <a:rPr lang="en-US" dirty="0"/>
              <a:t> is an ensemble learning method in machine learning that combines predictions from multiple different models (also called base models or classifiers) to make a final prediction.</a:t>
            </a:r>
          </a:p>
          <a:p>
            <a:endParaRPr lang="en-US" dirty="0"/>
          </a:p>
          <a:p>
            <a:endParaRPr lang="en-US" dirty="0"/>
          </a:p>
          <a:p>
            <a:r>
              <a:rPr lang="en-US" dirty="0"/>
              <a:t>The precision of the Voting Classifier (0.9831) is slightly lower than the best-performing model, Naive Bayes (1.000). </a:t>
            </a:r>
          </a:p>
          <a:p>
            <a:endParaRPr lang="en-US" dirty="0"/>
          </a:p>
          <a:p>
            <a:endParaRPr lang="en-US" dirty="0"/>
          </a:p>
          <a:p>
            <a:endParaRPr lang="en-US" dirty="0"/>
          </a:p>
        </p:txBody>
      </p:sp>
    </p:spTree>
    <p:extLst>
      <p:ext uri="{BB962C8B-B14F-4D97-AF65-F5344CB8AC3E}">
        <p14:creationId xmlns:p14="http://schemas.microsoft.com/office/powerpoint/2010/main" val="2318193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546C6D-6388-0CE8-85CB-3E0D4AACED85}"/>
              </a:ext>
            </a:extLst>
          </p:cNvPr>
          <p:cNvPicPr>
            <a:picLocks noChangeAspect="1"/>
          </p:cNvPicPr>
          <p:nvPr/>
        </p:nvPicPr>
        <p:blipFill>
          <a:blip r:embed="rId2"/>
          <a:stretch>
            <a:fillRect/>
          </a:stretch>
        </p:blipFill>
        <p:spPr>
          <a:xfrm>
            <a:off x="619675" y="1199902"/>
            <a:ext cx="7012433" cy="3414431"/>
          </a:xfrm>
          <a:prstGeom prst="rect">
            <a:avLst/>
          </a:prstGeom>
        </p:spPr>
      </p:pic>
      <p:sp>
        <p:nvSpPr>
          <p:cNvPr id="4" name="TextBox 3">
            <a:extLst>
              <a:ext uri="{FF2B5EF4-FFF2-40B4-BE49-F238E27FC236}">
                <a16:creationId xmlns:a16="http://schemas.microsoft.com/office/drawing/2014/main" id="{29117B9E-0563-95AB-4EE3-FDD316D22F45}"/>
              </a:ext>
            </a:extLst>
          </p:cNvPr>
          <p:cNvSpPr txBox="1"/>
          <p:nvPr/>
        </p:nvSpPr>
        <p:spPr>
          <a:xfrm>
            <a:off x="1659467" y="177800"/>
            <a:ext cx="6155266" cy="646331"/>
          </a:xfrm>
          <a:prstGeom prst="rect">
            <a:avLst/>
          </a:prstGeom>
          <a:noFill/>
        </p:spPr>
        <p:txBody>
          <a:bodyPr wrap="square" rtlCol="0">
            <a:spAutoFit/>
          </a:bodyPr>
          <a:lstStyle/>
          <a:p>
            <a:pPr algn="ctr"/>
            <a:r>
              <a:rPr lang="en-US" sz="3600" b="1" dirty="0"/>
              <a:t>Stacking</a:t>
            </a:r>
          </a:p>
        </p:txBody>
      </p:sp>
      <p:sp>
        <p:nvSpPr>
          <p:cNvPr id="5" name="TextBox 4">
            <a:extLst>
              <a:ext uri="{FF2B5EF4-FFF2-40B4-BE49-F238E27FC236}">
                <a16:creationId xmlns:a16="http://schemas.microsoft.com/office/drawing/2014/main" id="{789B7150-9A84-B2EF-7E90-978AC9186DA4}"/>
              </a:ext>
            </a:extLst>
          </p:cNvPr>
          <p:cNvSpPr txBox="1"/>
          <p:nvPr/>
        </p:nvSpPr>
        <p:spPr>
          <a:xfrm>
            <a:off x="8051800" y="1199902"/>
            <a:ext cx="3742267" cy="3693319"/>
          </a:xfrm>
          <a:prstGeom prst="rect">
            <a:avLst/>
          </a:prstGeom>
          <a:noFill/>
        </p:spPr>
        <p:txBody>
          <a:bodyPr wrap="square" rtlCol="0">
            <a:spAutoFit/>
          </a:bodyPr>
          <a:lstStyle/>
          <a:p>
            <a:r>
              <a:rPr lang="en-US" b="1" dirty="0"/>
              <a:t>Stacking</a:t>
            </a:r>
            <a:r>
              <a:rPr lang="en-US" dirty="0"/>
              <a:t> is an ensemble learning technique that combines predictions from multiple base models (also known as level-0 models) using a </a:t>
            </a:r>
            <a:r>
              <a:rPr lang="en-US" b="1" dirty="0"/>
              <a:t>meta-model</a:t>
            </a:r>
            <a:r>
              <a:rPr lang="en-US" dirty="0"/>
              <a:t> (level-1 model) to make a final prediction.</a:t>
            </a:r>
          </a:p>
          <a:p>
            <a:endParaRPr lang="en-US" dirty="0"/>
          </a:p>
          <a:p>
            <a:r>
              <a:rPr lang="en-US" dirty="0"/>
              <a:t>The precision of stacking classifier is again very less.</a:t>
            </a:r>
          </a:p>
          <a:p>
            <a:endParaRPr lang="en-US" dirty="0"/>
          </a:p>
          <a:p>
            <a:endParaRPr lang="en-US" dirty="0"/>
          </a:p>
          <a:p>
            <a:endParaRPr lang="en-US" dirty="0"/>
          </a:p>
          <a:p>
            <a:r>
              <a:rPr lang="en-US" dirty="0"/>
              <a:t> </a:t>
            </a:r>
          </a:p>
        </p:txBody>
      </p:sp>
    </p:spTree>
    <p:extLst>
      <p:ext uri="{BB962C8B-B14F-4D97-AF65-F5344CB8AC3E}">
        <p14:creationId xmlns:p14="http://schemas.microsoft.com/office/powerpoint/2010/main" val="3244560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57F65D-6231-1365-76AD-41AB5113AF64}"/>
              </a:ext>
            </a:extLst>
          </p:cNvPr>
          <p:cNvPicPr>
            <a:picLocks noChangeAspect="1"/>
          </p:cNvPicPr>
          <p:nvPr/>
        </p:nvPicPr>
        <p:blipFill>
          <a:blip r:embed="rId2"/>
          <a:stretch>
            <a:fillRect/>
          </a:stretch>
        </p:blipFill>
        <p:spPr>
          <a:xfrm>
            <a:off x="1011582" y="1215958"/>
            <a:ext cx="6741364" cy="4954028"/>
          </a:xfrm>
          <a:prstGeom prst="rect">
            <a:avLst/>
          </a:prstGeom>
        </p:spPr>
      </p:pic>
      <p:sp>
        <p:nvSpPr>
          <p:cNvPr id="4" name="TextBox 3">
            <a:extLst>
              <a:ext uri="{FF2B5EF4-FFF2-40B4-BE49-F238E27FC236}">
                <a16:creationId xmlns:a16="http://schemas.microsoft.com/office/drawing/2014/main" id="{B9747646-4088-05C1-8F68-B1846A78EA32}"/>
              </a:ext>
            </a:extLst>
          </p:cNvPr>
          <p:cNvSpPr txBox="1"/>
          <p:nvPr/>
        </p:nvSpPr>
        <p:spPr>
          <a:xfrm>
            <a:off x="2149813" y="184826"/>
            <a:ext cx="4834647" cy="584775"/>
          </a:xfrm>
          <a:prstGeom prst="rect">
            <a:avLst/>
          </a:prstGeom>
          <a:noFill/>
        </p:spPr>
        <p:txBody>
          <a:bodyPr wrap="square" rtlCol="0">
            <a:spAutoFit/>
          </a:bodyPr>
          <a:lstStyle/>
          <a:p>
            <a:pPr algn="ctr"/>
            <a:r>
              <a:rPr lang="en-US" sz="3200" b="1" dirty="0"/>
              <a:t>Test Final Model</a:t>
            </a:r>
          </a:p>
        </p:txBody>
      </p:sp>
      <p:sp>
        <p:nvSpPr>
          <p:cNvPr id="5" name="TextBox 4">
            <a:extLst>
              <a:ext uri="{FF2B5EF4-FFF2-40B4-BE49-F238E27FC236}">
                <a16:creationId xmlns:a16="http://schemas.microsoft.com/office/drawing/2014/main" id="{CADD56B5-3846-41E6-2D24-E5B6D53C9C7B}"/>
              </a:ext>
            </a:extLst>
          </p:cNvPr>
          <p:cNvSpPr txBox="1"/>
          <p:nvPr/>
        </p:nvSpPr>
        <p:spPr>
          <a:xfrm>
            <a:off x="8161867" y="1215958"/>
            <a:ext cx="3018551" cy="2862322"/>
          </a:xfrm>
          <a:prstGeom prst="rect">
            <a:avLst/>
          </a:prstGeom>
          <a:noFill/>
        </p:spPr>
        <p:txBody>
          <a:bodyPr wrap="square" rtlCol="0">
            <a:spAutoFit/>
          </a:bodyPr>
          <a:lstStyle/>
          <a:p>
            <a:r>
              <a:rPr lang="en-US" dirty="0"/>
              <a:t>Naive Bayes was selected as the final model due to its best accuracy and excellent precision. The model was tested on a few sample SMS, and it successfully classified them correctly, demonstrating its effectiveness and reliability in handling the task.</a:t>
            </a:r>
          </a:p>
        </p:txBody>
      </p:sp>
    </p:spTree>
    <p:extLst>
      <p:ext uri="{BB962C8B-B14F-4D97-AF65-F5344CB8AC3E}">
        <p14:creationId xmlns:p14="http://schemas.microsoft.com/office/powerpoint/2010/main" val="3896647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CrisscrossEtching/>
                    </a14:imgEffect>
                  </a14:imgLayer>
                </a14:imgProps>
              </a:ext>
            </a:extLst>
          </a:blip>
          <a:srcRect/>
          <a:stretch>
            <a:fillRect t="-10000" b="-10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2CCA26-4ADB-FF61-5C95-DFF30BE0D7A8}"/>
              </a:ext>
            </a:extLst>
          </p:cNvPr>
          <p:cNvSpPr txBox="1"/>
          <p:nvPr/>
        </p:nvSpPr>
        <p:spPr>
          <a:xfrm>
            <a:off x="2247269" y="757982"/>
            <a:ext cx="7340600" cy="830997"/>
          </a:xfrm>
          <a:prstGeom prst="rect">
            <a:avLst/>
          </a:prstGeom>
          <a:noFill/>
        </p:spPr>
        <p:txBody>
          <a:bodyPr wrap="square" rtlCol="0">
            <a:spAutoFit/>
          </a:bodyPr>
          <a:lstStyle/>
          <a:p>
            <a:pPr algn="ctr"/>
            <a:r>
              <a:rPr lang="en-US" sz="4800" b="1" dirty="0"/>
              <a:t>THANK YOU!</a:t>
            </a:r>
          </a:p>
        </p:txBody>
      </p:sp>
      <p:sp>
        <p:nvSpPr>
          <p:cNvPr id="3" name="TextBox 2">
            <a:extLst>
              <a:ext uri="{FF2B5EF4-FFF2-40B4-BE49-F238E27FC236}">
                <a16:creationId xmlns:a16="http://schemas.microsoft.com/office/drawing/2014/main" id="{C5C64731-5654-B2AF-4CD5-2D6D6DF55BFC}"/>
              </a:ext>
            </a:extLst>
          </p:cNvPr>
          <p:cNvSpPr txBox="1"/>
          <p:nvPr/>
        </p:nvSpPr>
        <p:spPr>
          <a:xfrm>
            <a:off x="4009956" y="3429000"/>
            <a:ext cx="5198534" cy="707886"/>
          </a:xfrm>
          <a:prstGeom prst="rect">
            <a:avLst/>
          </a:prstGeom>
          <a:noFill/>
        </p:spPr>
        <p:txBody>
          <a:bodyPr wrap="square" rtlCol="0">
            <a:spAutoFit/>
          </a:bodyPr>
          <a:lstStyle/>
          <a:p>
            <a:r>
              <a:rPr lang="en-US" sz="4000" b="1" dirty="0"/>
              <a:t>Any Questions?</a:t>
            </a:r>
          </a:p>
        </p:txBody>
      </p:sp>
    </p:spTree>
    <p:extLst>
      <p:ext uri="{BB962C8B-B14F-4D97-AF65-F5344CB8AC3E}">
        <p14:creationId xmlns:p14="http://schemas.microsoft.com/office/powerpoint/2010/main" val="2410115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LineDrawing/>
                    </a14:imgEffect>
                  </a14:imgLayer>
                </a14:imgProps>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0633E-004B-49DF-C809-419E7873E483}"/>
              </a:ext>
            </a:extLst>
          </p:cNvPr>
          <p:cNvSpPr>
            <a:spLocks noGrp="1"/>
          </p:cNvSpPr>
          <p:nvPr>
            <p:ph type="title"/>
          </p:nvPr>
        </p:nvSpPr>
        <p:spPr/>
        <p:txBody>
          <a:bodyPr/>
          <a:lstStyle/>
          <a:p>
            <a:pPr algn="ctr"/>
            <a:r>
              <a:rPr lang="en-US" b="1" dirty="0"/>
              <a:t>Steps</a:t>
            </a:r>
          </a:p>
        </p:txBody>
      </p:sp>
      <p:sp>
        <p:nvSpPr>
          <p:cNvPr id="3" name="Content Placeholder 2">
            <a:extLst>
              <a:ext uri="{FF2B5EF4-FFF2-40B4-BE49-F238E27FC236}">
                <a16:creationId xmlns:a16="http://schemas.microsoft.com/office/drawing/2014/main" id="{7A024C9C-A701-29DD-53D6-CF8D5EBEA1BC}"/>
              </a:ext>
            </a:extLst>
          </p:cNvPr>
          <p:cNvSpPr>
            <a:spLocks noGrp="1"/>
          </p:cNvSpPr>
          <p:nvPr>
            <p:ph idx="1"/>
          </p:nvPr>
        </p:nvSpPr>
        <p:spPr>
          <a:xfrm>
            <a:off x="838200" y="1825625"/>
            <a:ext cx="10941996" cy="4667250"/>
          </a:xfrm>
        </p:spPr>
        <p:txBody>
          <a:bodyPr/>
          <a:lstStyle/>
          <a:p>
            <a:r>
              <a:rPr lang="en-US" sz="3200" dirty="0"/>
              <a:t>1. Data Cleaning</a:t>
            </a:r>
          </a:p>
          <a:p>
            <a:r>
              <a:rPr lang="en-US" sz="3200" dirty="0"/>
              <a:t>2. Exploratory Data Analysis</a:t>
            </a:r>
          </a:p>
          <a:p>
            <a:r>
              <a:rPr lang="en-US" sz="3200" dirty="0"/>
              <a:t>3. Data Preprocessing</a:t>
            </a:r>
          </a:p>
          <a:p>
            <a:r>
              <a:rPr lang="en-US" sz="3200" dirty="0"/>
              <a:t>4. Model Building</a:t>
            </a:r>
          </a:p>
          <a:p>
            <a:r>
              <a:rPr lang="en-US" sz="3200" dirty="0"/>
              <a:t>5. Evaluation</a:t>
            </a:r>
          </a:p>
          <a:p>
            <a:r>
              <a:rPr lang="en-US" sz="3200" dirty="0"/>
              <a:t>6. Testing Final Model</a:t>
            </a:r>
          </a:p>
          <a:p>
            <a:endParaRPr lang="en-US" dirty="0"/>
          </a:p>
        </p:txBody>
      </p:sp>
    </p:spTree>
    <p:extLst>
      <p:ext uri="{BB962C8B-B14F-4D97-AF65-F5344CB8AC3E}">
        <p14:creationId xmlns:p14="http://schemas.microsoft.com/office/powerpoint/2010/main" val="2379732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2AC92-2014-8DFF-F688-DCFC04430664}"/>
              </a:ext>
            </a:extLst>
          </p:cNvPr>
          <p:cNvSpPr>
            <a:spLocks noGrp="1"/>
          </p:cNvSpPr>
          <p:nvPr>
            <p:ph type="title"/>
          </p:nvPr>
        </p:nvSpPr>
        <p:spPr>
          <a:xfrm>
            <a:off x="516467" y="253499"/>
            <a:ext cx="10515600" cy="859737"/>
          </a:xfrm>
        </p:spPr>
        <p:txBody>
          <a:bodyPr>
            <a:normAutofit/>
          </a:bodyPr>
          <a:lstStyle/>
          <a:p>
            <a:pPr algn="ctr"/>
            <a:r>
              <a:rPr lang="en-US" sz="3200" b="1" dirty="0"/>
              <a:t>Data Cleaning</a:t>
            </a:r>
          </a:p>
        </p:txBody>
      </p:sp>
      <p:pic>
        <p:nvPicPr>
          <p:cNvPr id="5" name="Content Placeholder 4">
            <a:extLst>
              <a:ext uri="{FF2B5EF4-FFF2-40B4-BE49-F238E27FC236}">
                <a16:creationId xmlns:a16="http://schemas.microsoft.com/office/drawing/2014/main" id="{173A0807-307F-75DC-DD25-2F26E4DDAE03}"/>
              </a:ext>
            </a:extLst>
          </p:cNvPr>
          <p:cNvPicPr>
            <a:picLocks noGrp="1" noChangeAspect="1"/>
          </p:cNvPicPr>
          <p:nvPr>
            <p:ph idx="1"/>
          </p:nvPr>
        </p:nvPicPr>
        <p:blipFill>
          <a:blip r:embed="rId2"/>
          <a:stretch>
            <a:fillRect/>
          </a:stretch>
        </p:blipFill>
        <p:spPr>
          <a:xfrm>
            <a:off x="878461" y="1093488"/>
            <a:ext cx="5217539" cy="1917172"/>
          </a:xfrm>
        </p:spPr>
      </p:pic>
      <p:pic>
        <p:nvPicPr>
          <p:cNvPr id="7" name="Picture 6">
            <a:extLst>
              <a:ext uri="{FF2B5EF4-FFF2-40B4-BE49-F238E27FC236}">
                <a16:creationId xmlns:a16="http://schemas.microsoft.com/office/drawing/2014/main" id="{AF1F25CA-77C4-D6F9-4B85-4066CD3F720F}"/>
              </a:ext>
            </a:extLst>
          </p:cNvPr>
          <p:cNvPicPr>
            <a:picLocks noChangeAspect="1"/>
          </p:cNvPicPr>
          <p:nvPr/>
        </p:nvPicPr>
        <p:blipFill>
          <a:blip r:embed="rId3"/>
          <a:stretch>
            <a:fillRect/>
          </a:stretch>
        </p:blipFill>
        <p:spPr>
          <a:xfrm>
            <a:off x="6317213" y="969753"/>
            <a:ext cx="4273685" cy="2315764"/>
          </a:xfrm>
          <a:prstGeom prst="rect">
            <a:avLst/>
          </a:prstGeom>
        </p:spPr>
      </p:pic>
      <p:sp>
        <p:nvSpPr>
          <p:cNvPr id="8" name="TextBox 7">
            <a:extLst>
              <a:ext uri="{FF2B5EF4-FFF2-40B4-BE49-F238E27FC236}">
                <a16:creationId xmlns:a16="http://schemas.microsoft.com/office/drawing/2014/main" id="{7836863C-AF29-7A60-511E-9C0656F0E77A}"/>
              </a:ext>
            </a:extLst>
          </p:cNvPr>
          <p:cNvSpPr txBox="1"/>
          <p:nvPr/>
        </p:nvSpPr>
        <p:spPr>
          <a:xfrm>
            <a:off x="828697" y="3380212"/>
            <a:ext cx="9891139" cy="738664"/>
          </a:xfrm>
          <a:prstGeom prst="rect">
            <a:avLst/>
          </a:prstGeom>
          <a:noFill/>
        </p:spPr>
        <p:txBody>
          <a:bodyPr wrap="square" rtlCol="0">
            <a:spAutoFit/>
          </a:bodyPr>
          <a:lstStyle/>
          <a:p>
            <a:pPr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rPr>
              <a:t>The dataset structure was examined to identify unnecessary columns. The columns Unnamed: 2, Unnamed: 3, and Unnamed: 4 were removed. Additionally, columns were renamed for better clarity: target to indicate spam or ham and text to contain the message content.</a:t>
            </a:r>
          </a:p>
        </p:txBody>
      </p:sp>
      <p:pic>
        <p:nvPicPr>
          <p:cNvPr id="14" name="Picture 13">
            <a:extLst>
              <a:ext uri="{FF2B5EF4-FFF2-40B4-BE49-F238E27FC236}">
                <a16:creationId xmlns:a16="http://schemas.microsoft.com/office/drawing/2014/main" id="{8729D6E9-46BD-56DC-7EAE-249CA499A5C8}"/>
              </a:ext>
            </a:extLst>
          </p:cNvPr>
          <p:cNvPicPr>
            <a:picLocks noChangeAspect="1"/>
          </p:cNvPicPr>
          <p:nvPr/>
        </p:nvPicPr>
        <p:blipFill>
          <a:blip r:embed="rId4"/>
          <a:stretch>
            <a:fillRect/>
          </a:stretch>
        </p:blipFill>
        <p:spPr>
          <a:xfrm>
            <a:off x="1159476" y="4325054"/>
            <a:ext cx="4064458" cy="2179920"/>
          </a:xfrm>
          <a:prstGeom prst="rect">
            <a:avLst/>
          </a:prstGeom>
        </p:spPr>
      </p:pic>
      <p:pic>
        <p:nvPicPr>
          <p:cNvPr id="16" name="Picture 15">
            <a:extLst>
              <a:ext uri="{FF2B5EF4-FFF2-40B4-BE49-F238E27FC236}">
                <a16:creationId xmlns:a16="http://schemas.microsoft.com/office/drawing/2014/main" id="{7B502DBC-8282-9193-A0E4-B9FCD7A50D53}"/>
              </a:ext>
            </a:extLst>
          </p:cNvPr>
          <p:cNvPicPr>
            <a:picLocks noChangeAspect="1"/>
          </p:cNvPicPr>
          <p:nvPr/>
        </p:nvPicPr>
        <p:blipFill>
          <a:blip r:embed="rId5"/>
          <a:stretch>
            <a:fillRect/>
          </a:stretch>
        </p:blipFill>
        <p:spPr>
          <a:xfrm>
            <a:off x="5778923" y="4213572"/>
            <a:ext cx="3720677" cy="2261449"/>
          </a:xfrm>
          <a:prstGeom prst="rect">
            <a:avLst/>
          </a:prstGeom>
        </p:spPr>
      </p:pic>
    </p:spTree>
    <p:extLst>
      <p:ext uri="{BB962C8B-B14F-4D97-AF65-F5344CB8AC3E}">
        <p14:creationId xmlns:p14="http://schemas.microsoft.com/office/powerpoint/2010/main" val="3546462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90B37B-69B3-989D-B755-4B8163D575C2}"/>
              </a:ext>
            </a:extLst>
          </p:cNvPr>
          <p:cNvPicPr>
            <a:picLocks noChangeAspect="1"/>
          </p:cNvPicPr>
          <p:nvPr/>
        </p:nvPicPr>
        <p:blipFill>
          <a:blip r:embed="rId2"/>
          <a:stretch>
            <a:fillRect/>
          </a:stretch>
        </p:blipFill>
        <p:spPr>
          <a:xfrm>
            <a:off x="4165612" y="1096914"/>
            <a:ext cx="3705132" cy="2528208"/>
          </a:xfrm>
          <a:prstGeom prst="rect">
            <a:avLst/>
          </a:prstGeom>
        </p:spPr>
      </p:pic>
      <p:sp>
        <p:nvSpPr>
          <p:cNvPr id="6" name="Rectangle 1">
            <a:extLst>
              <a:ext uri="{FF2B5EF4-FFF2-40B4-BE49-F238E27FC236}">
                <a16:creationId xmlns:a16="http://schemas.microsoft.com/office/drawing/2014/main" id="{FF528AD6-61F0-60D1-B694-A553258D9E0A}"/>
              </a:ext>
            </a:extLst>
          </p:cNvPr>
          <p:cNvSpPr>
            <a:spLocks noGrp="1" noChangeArrowheads="1"/>
          </p:cNvSpPr>
          <p:nvPr>
            <p:ph type="subTitle" idx="1"/>
          </p:nvPr>
        </p:nvSpPr>
        <p:spPr bwMode="auto">
          <a:xfrm>
            <a:off x="541867" y="456278"/>
            <a:ext cx="106577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rPr>
              <a:t>Performed label encoding to convert the categorical values in the target column into numerical values, where 'ham' was encoded as 0 and 'spam' as 1, making the data suitable for analysis and machine learning models. </a:t>
            </a:r>
          </a:p>
        </p:txBody>
      </p:sp>
      <p:pic>
        <p:nvPicPr>
          <p:cNvPr id="8" name="Picture 7">
            <a:extLst>
              <a:ext uri="{FF2B5EF4-FFF2-40B4-BE49-F238E27FC236}">
                <a16:creationId xmlns:a16="http://schemas.microsoft.com/office/drawing/2014/main" id="{7866638D-9E4F-BEF5-A959-065AE202E15C}"/>
              </a:ext>
            </a:extLst>
          </p:cNvPr>
          <p:cNvPicPr>
            <a:picLocks noChangeAspect="1"/>
          </p:cNvPicPr>
          <p:nvPr/>
        </p:nvPicPr>
        <p:blipFill>
          <a:blip r:embed="rId3"/>
          <a:stretch>
            <a:fillRect/>
          </a:stretch>
        </p:blipFill>
        <p:spPr>
          <a:xfrm>
            <a:off x="1734357" y="4633976"/>
            <a:ext cx="3115110" cy="1467055"/>
          </a:xfrm>
          <a:prstGeom prst="rect">
            <a:avLst/>
          </a:prstGeom>
        </p:spPr>
      </p:pic>
      <p:pic>
        <p:nvPicPr>
          <p:cNvPr id="10" name="Picture 9">
            <a:extLst>
              <a:ext uri="{FF2B5EF4-FFF2-40B4-BE49-F238E27FC236}">
                <a16:creationId xmlns:a16="http://schemas.microsoft.com/office/drawing/2014/main" id="{8E420CE2-60CE-33BE-CBD3-35BCAF919E13}"/>
              </a:ext>
            </a:extLst>
          </p:cNvPr>
          <p:cNvPicPr>
            <a:picLocks noChangeAspect="1"/>
          </p:cNvPicPr>
          <p:nvPr/>
        </p:nvPicPr>
        <p:blipFill>
          <a:blip r:embed="rId4"/>
          <a:stretch>
            <a:fillRect/>
          </a:stretch>
        </p:blipFill>
        <p:spPr>
          <a:xfrm>
            <a:off x="5963074" y="4633976"/>
            <a:ext cx="2792788" cy="1926327"/>
          </a:xfrm>
          <a:prstGeom prst="rect">
            <a:avLst/>
          </a:prstGeom>
        </p:spPr>
      </p:pic>
      <p:sp>
        <p:nvSpPr>
          <p:cNvPr id="11" name="TextBox 10">
            <a:extLst>
              <a:ext uri="{FF2B5EF4-FFF2-40B4-BE49-F238E27FC236}">
                <a16:creationId xmlns:a16="http://schemas.microsoft.com/office/drawing/2014/main" id="{A06A6DC2-E079-B6F2-BDCA-CD53817A5709}"/>
              </a:ext>
            </a:extLst>
          </p:cNvPr>
          <p:cNvSpPr txBox="1"/>
          <p:nvPr/>
        </p:nvSpPr>
        <p:spPr>
          <a:xfrm>
            <a:off x="482600" y="3625122"/>
            <a:ext cx="10871200" cy="800219"/>
          </a:xfrm>
          <a:prstGeom prst="rect">
            <a:avLst/>
          </a:prstGeom>
          <a:noFill/>
        </p:spPr>
        <p:txBody>
          <a:bodyPr wrap="square" rtlCol="0">
            <a:spAutoFit/>
          </a:bodyPr>
          <a:lstStyle/>
          <a:p>
            <a:r>
              <a:rPr kumimoji="0" lang="en-US" altLang="en-US" sz="1400" b="0" i="0" u="none" strike="noStrike" cap="none" normalizeH="0" baseline="0" dirty="0">
                <a:ln>
                  <a:noFill/>
                </a:ln>
                <a:solidFill>
                  <a:schemeClr val="tx1"/>
                </a:solidFill>
                <a:effectLst/>
                <a:latin typeface="Arial" panose="020B0604020202020204" pitchFamily="34" charset="0"/>
              </a:rPr>
              <a:t>I checked for missing and duplicated values in the dataset. No missing values were found, ensuring data completeness. However, there were 403 duplicated entries, which were removed using the </a:t>
            </a:r>
            <a:r>
              <a:rPr kumimoji="0" lang="en-US" altLang="en-US" sz="1400" b="0" i="0" u="none" strike="noStrike" cap="none" normalizeH="0" baseline="0" dirty="0">
                <a:ln>
                  <a:noFill/>
                </a:ln>
                <a:solidFill>
                  <a:schemeClr val="tx1"/>
                </a:solidFill>
                <a:effectLst/>
                <a:latin typeface="Arial Unicode MS"/>
              </a:rPr>
              <a:t>drop_duplicates</a:t>
            </a:r>
            <a:r>
              <a:rPr kumimoji="0" lang="en-US" altLang="en-US" sz="1400" b="0" i="0" u="none" strike="noStrike" cap="none" normalizeH="0" baseline="0" dirty="0">
                <a:ln>
                  <a:noFill/>
                </a:ln>
                <a:solidFill>
                  <a:schemeClr val="tx1"/>
                </a:solidFill>
                <a:effectLst/>
              </a:rPr>
              <a:t> method to maintain data integrity and avoid redundancy. </a:t>
            </a:r>
            <a:endParaRPr kumimoji="0" lang="en-US" altLang="en-US" sz="1400" b="0" i="0" u="none" strike="noStrike" cap="none" normalizeH="0" baseline="0" dirty="0">
              <a:ln>
                <a:noFill/>
              </a:ln>
              <a:solidFill>
                <a:schemeClr val="tx1"/>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2182114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C345C-0514-D10A-5BAF-BB4356526E90}"/>
              </a:ext>
            </a:extLst>
          </p:cNvPr>
          <p:cNvSpPr>
            <a:spLocks noGrp="1"/>
          </p:cNvSpPr>
          <p:nvPr>
            <p:ph type="title"/>
          </p:nvPr>
        </p:nvSpPr>
        <p:spPr>
          <a:xfrm>
            <a:off x="838200" y="365125"/>
            <a:ext cx="10515600" cy="854075"/>
          </a:xfrm>
        </p:spPr>
        <p:txBody>
          <a:bodyPr>
            <a:normAutofit/>
          </a:bodyPr>
          <a:lstStyle/>
          <a:p>
            <a:pPr algn="ctr"/>
            <a:r>
              <a:rPr lang="en-US" sz="3600" b="1" dirty="0"/>
              <a:t>Exploratory Data Analysis</a:t>
            </a:r>
          </a:p>
        </p:txBody>
      </p:sp>
      <p:pic>
        <p:nvPicPr>
          <p:cNvPr id="4" name="Picture 3">
            <a:extLst>
              <a:ext uri="{FF2B5EF4-FFF2-40B4-BE49-F238E27FC236}">
                <a16:creationId xmlns:a16="http://schemas.microsoft.com/office/drawing/2014/main" id="{B640840C-991C-9822-2150-886AF0138960}"/>
              </a:ext>
            </a:extLst>
          </p:cNvPr>
          <p:cNvPicPr>
            <a:picLocks noChangeAspect="1"/>
          </p:cNvPicPr>
          <p:nvPr/>
        </p:nvPicPr>
        <p:blipFill>
          <a:blip r:embed="rId2"/>
          <a:stretch>
            <a:fillRect/>
          </a:stretch>
        </p:blipFill>
        <p:spPr>
          <a:xfrm>
            <a:off x="4169359" y="1219200"/>
            <a:ext cx="3941708" cy="2967353"/>
          </a:xfrm>
          <a:prstGeom prst="rect">
            <a:avLst/>
          </a:prstGeom>
        </p:spPr>
      </p:pic>
      <p:sp>
        <p:nvSpPr>
          <p:cNvPr id="5" name="TextBox 4">
            <a:extLst>
              <a:ext uri="{FF2B5EF4-FFF2-40B4-BE49-F238E27FC236}">
                <a16:creationId xmlns:a16="http://schemas.microsoft.com/office/drawing/2014/main" id="{FC8E5F40-5E70-2AD7-9CBB-5E9C5BDA71D7}"/>
              </a:ext>
            </a:extLst>
          </p:cNvPr>
          <p:cNvSpPr txBox="1"/>
          <p:nvPr/>
        </p:nvSpPr>
        <p:spPr>
          <a:xfrm>
            <a:off x="1354667" y="4530804"/>
            <a:ext cx="10515600" cy="1107996"/>
          </a:xfrm>
          <a:prstGeom prst="rect">
            <a:avLst/>
          </a:prstGeom>
          <a:noFill/>
        </p:spPr>
        <p:txBody>
          <a:bodyPr wrap="square" rtlCol="0">
            <a:spAutoFit/>
          </a:bodyPr>
          <a:lstStyle/>
          <a:p>
            <a:r>
              <a:rPr lang="en-US" sz="1600" dirty="0"/>
              <a:t>The pie chart illustrates the distribution of messages in the dataset. Approximately 87.37% of the messages are labeled as "ham" (not spam), while 12.63% are categorized as "spam". This highlights an imbalanced dataset where most messages are non-spam.</a:t>
            </a:r>
          </a:p>
          <a:p>
            <a:endParaRPr lang="en-US" dirty="0"/>
          </a:p>
        </p:txBody>
      </p:sp>
    </p:spTree>
    <p:extLst>
      <p:ext uri="{BB962C8B-B14F-4D97-AF65-F5344CB8AC3E}">
        <p14:creationId xmlns:p14="http://schemas.microsoft.com/office/powerpoint/2010/main" val="3822209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874431-187A-933E-F734-8B2A028EBF79}"/>
              </a:ext>
            </a:extLst>
          </p:cNvPr>
          <p:cNvPicPr>
            <a:picLocks noChangeAspect="1"/>
          </p:cNvPicPr>
          <p:nvPr/>
        </p:nvPicPr>
        <p:blipFill>
          <a:blip r:embed="rId2"/>
          <a:stretch>
            <a:fillRect/>
          </a:stretch>
        </p:blipFill>
        <p:spPr>
          <a:xfrm>
            <a:off x="3503815" y="373655"/>
            <a:ext cx="4717318" cy="2299371"/>
          </a:xfrm>
          <a:prstGeom prst="rect">
            <a:avLst/>
          </a:prstGeom>
        </p:spPr>
      </p:pic>
      <p:pic>
        <p:nvPicPr>
          <p:cNvPr id="5" name="Picture 4">
            <a:extLst>
              <a:ext uri="{FF2B5EF4-FFF2-40B4-BE49-F238E27FC236}">
                <a16:creationId xmlns:a16="http://schemas.microsoft.com/office/drawing/2014/main" id="{042EEDF8-182F-3DFA-812D-C1B673E2FC00}"/>
              </a:ext>
            </a:extLst>
          </p:cNvPr>
          <p:cNvPicPr>
            <a:picLocks noChangeAspect="1"/>
          </p:cNvPicPr>
          <p:nvPr/>
        </p:nvPicPr>
        <p:blipFill>
          <a:blip r:embed="rId3"/>
          <a:stretch>
            <a:fillRect/>
          </a:stretch>
        </p:blipFill>
        <p:spPr>
          <a:xfrm>
            <a:off x="834907" y="3121485"/>
            <a:ext cx="5302172" cy="2685927"/>
          </a:xfrm>
          <a:prstGeom prst="rect">
            <a:avLst/>
          </a:prstGeom>
        </p:spPr>
      </p:pic>
      <p:pic>
        <p:nvPicPr>
          <p:cNvPr id="7" name="Picture 6">
            <a:extLst>
              <a:ext uri="{FF2B5EF4-FFF2-40B4-BE49-F238E27FC236}">
                <a16:creationId xmlns:a16="http://schemas.microsoft.com/office/drawing/2014/main" id="{54EF9693-1004-B1DE-18ED-59C9E3AF90EE}"/>
              </a:ext>
            </a:extLst>
          </p:cNvPr>
          <p:cNvPicPr>
            <a:picLocks noChangeAspect="1"/>
          </p:cNvPicPr>
          <p:nvPr/>
        </p:nvPicPr>
        <p:blipFill>
          <a:blip r:embed="rId4"/>
          <a:stretch>
            <a:fillRect/>
          </a:stretch>
        </p:blipFill>
        <p:spPr>
          <a:xfrm>
            <a:off x="6358004" y="3017905"/>
            <a:ext cx="5383281" cy="3025206"/>
          </a:xfrm>
          <a:prstGeom prst="rect">
            <a:avLst/>
          </a:prstGeom>
        </p:spPr>
      </p:pic>
      <p:sp>
        <p:nvSpPr>
          <p:cNvPr id="9" name="TextBox 8">
            <a:extLst>
              <a:ext uri="{FF2B5EF4-FFF2-40B4-BE49-F238E27FC236}">
                <a16:creationId xmlns:a16="http://schemas.microsoft.com/office/drawing/2014/main" id="{D9DA581A-760C-F653-473C-F24D14E7871C}"/>
              </a:ext>
            </a:extLst>
          </p:cNvPr>
          <p:cNvSpPr txBox="1"/>
          <p:nvPr/>
        </p:nvSpPr>
        <p:spPr>
          <a:xfrm>
            <a:off x="719847" y="6043111"/>
            <a:ext cx="10515600" cy="923330"/>
          </a:xfrm>
          <a:prstGeom prst="rect">
            <a:avLst/>
          </a:prstGeom>
          <a:noFill/>
        </p:spPr>
        <p:txBody>
          <a:bodyPr wrap="square" rtlCol="0">
            <a:spAutoFit/>
          </a:bodyPr>
          <a:lstStyle/>
          <a:p>
            <a:r>
              <a:rPr lang="en-US"/>
              <a:t>Ham messages are generally shorter with an average of 70 characters and 17 words, while spam messages are longer, averaging 138 characters and 28 words, highlighting the verbosity of spam content.</a:t>
            </a:r>
          </a:p>
          <a:p>
            <a:endParaRPr lang="en-US" dirty="0"/>
          </a:p>
        </p:txBody>
      </p:sp>
    </p:spTree>
    <p:extLst>
      <p:ext uri="{BB962C8B-B14F-4D97-AF65-F5344CB8AC3E}">
        <p14:creationId xmlns:p14="http://schemas.microsoft.com/office/powerpoint/2010/main" val="3562571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85FD4D-3E1F-CB93-C940-C2BDC152F5A8}"/>
              </a:ext>
            </a:extLst>
          </p:cNvPr>
          <p:cNvPicPr>
            <a:picLocks noChangeAspect="1"/>
          </p:cNvPicPr>
          <p:nvPr/>
        </p:nvPicPr>
        <p:blipFill>
          <a:blip r:embed="rId2"/>
          <a:stretch>
            <a:fillRect/>
          </a:stretch>
        </p:blipFill>
        <p:spPr>
          <a:xfrm>
            <a:off x="1487636" y="228600"/>
            <a:ext cx="9216728" cy="6153704"/>
          </a:xfrm>
          <a:prstGeom prst="rect">
            <a:avLst/>
          </a:prstGeom>
        </p:spPr>
      </p:pic>
    </p:spTree>
    <p:extLst>
      <p:ext uri="{BB962C8B-B14F-4D97-AF65-F5344CB8AC3E}">
        <p14:creationId xmlns:p14="http://schemas.microsoft.com/office/powerpoint/2010/main" val="2177782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83AEC3-71E8-8343-8815-F8FA4CD764FA}"/>
              </a:ext>
            </a:extLst>
          </p:cNvPr>
          <p:cNvPicPr>
            <a:picLocks noChangeAspect="1"/>
          </p:cNvPicPr>
          <p:nvPr/>
        </p:nvPicPr>
        <p:blipFill>
          <a:blip r:embed="rId2"/>
          <a:stretch>
            <a:fillRect/>
          </a:stretch>
        </p:blipFill>
        <p:spPr>
          <a:xfrm>
            <a:off x="1625811" y="203201"/>
            <a:ext cx="8940377" cy="6232641"/>
          </a:xfrm>
          <a:prstGeom prst="rect">
            <a:avLst/>
          </a:prstGeom>
        </p:spPr>
      </p:pic>
    </p:spTree>
    <p:extLst>
      <p:ext uri="{BB962C8B-B14F-4D97-AF65-F5344CB8AC3E}">
        <p14:creationId xmlns:p14="http://schemas.microsoft.com/office/powerpoint/2010/main" val="3366324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381</TotalTime>
  <Words>834</Words>
  <Application>Microsoft Office PowerPoint</Application>
  <PresentationFormat>Widescreen</PresentationFormat>
  <Paragraphs>56</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Aptos</vt:lpstr>
      <vt:lpstr>Aptos Display</vt:lpstr>
      <vt:lpstr>Arial</vt:lpstr>
      <vt:lpstr>Arial Unicode MS</vt:lpstr>
      <vt:lpstr>Office Theme</vt:lpstr>
      <vt:lpstr>Have you ever wondered how your SMS and emails are automatically classified as SPAM or NOT SPAM?</vt:lpstr>
      <vt:lpstr>ABOUT THE DATASET</vt:lpstr>
      <vt:lpstr>Steps</vt:lpstr>
      <vt:lpstr>Data Cleaning</vt:lpstr>
      <vt:lpstr>PowerPoint Presentation</vt:lpstr>
      <vt:lpstr>Exploratory Data Analysis</vt:lpstr>
      <vt:lpstr>PowerPoint Presentation</vt:lpstr>
      <vt:lpstr>PowerPoint Presentation</vt:lpstr>
      <vt:lpstr>PowerPoint Presentation</vt:lpstr>
      <vt:lpstr>PowerPoint Presentation</vt:lpstr>
      <vt:lpstr>Data 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Nikhil Agrawal</dc:creator>
  <cp:lastModifiedBy>Nikhil Agrawal</cp:lastModifiedBy>
  <cp:revision>1</cp:revision>
  <dcterms:created xsi:type="dcterms:W3CDTF">2024-12-04T16:33:31Z</dcterms:created>
  <dcterms:modified xsi:type="dcterms:W3CDTF">2025-01-07T21:12:26Z</dcterms:modified>
</cp:coreProperties>
</file>