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8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59" r:id="rId29"/>
  </p:sldIdLst>
  <p:sldSz cx="12192000" cy="6858000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Libre Baskerville" charset="0"/>
      <p:regular r:id="rId35"/>
      <p:bold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-27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search/title/?title_type=feature&amp;genres=crime&amp;sort=num_votes,desc&amp;start=51&amp;ref_=adv_nx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mdb.com/search/title/?title_type=feature&amp;genres=crime&amp;sort=num_votes,desc&amp;start=1&amp;ref_=adv_nx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i="0" u="none" strike="noStrike" cap="none" dirty="0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WEB SCRAPPING AND EXPLORATORY DATA ANALYSIS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IMDB CRIME MOVIES </a:t>
            </a:r>
            <a:endParaRPr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65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Raw Data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7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5" y="1484784"/>
            <a:ext cx="9793088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Steps For Cleaning Data and Manipulating Data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 for Duplicates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Drop the Duplicates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Checking and removing special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charecters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type conversion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Checking for missing values and perform based on criteria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Cleaned Data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Data cleaning, remaining data with 1286 rows and 9 columns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17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204864"/>
            <a:ext cx="9754962" cy="34675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65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Visualization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visualization make the data more understand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Visualization such as bar graph pie chart,  count plot , heat map are used to visualize the data to easy understand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can help you easily understand the average movie run time,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movies in a particular year and Gross amount collected by a movie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#Insights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this we can easily identify the how many movies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relesed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a year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barchart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we found that 2017 year has most released crime movies and least movies is 1984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564904"/>
            <a:ext cx="8784976" cy="3377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 Insights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Most of the crime rated movies has certified with R and least of the movies are released with A certified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ertific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636912"/>
            <a:ext cx="9721080" cy="31471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6752"/>
            <a:ext cx="10515600" cy="498021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#Insights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of the movie has rating 7 to 8 and very few of movies with rating 0 to2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istrubutio of rat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204864"/>
            <a:ext cx="9793088" cy="39105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6752"/>
            <a:ext cx="10515600" cy="4980211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bellow chart we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most of the movies are released in following years.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2492896"/>
            <a:ext cx="4176464" cy="37421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 movies runtime 100 minutes and least 40 minutes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ovie run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492896"/>
            <a:ext cx="10225136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80728"/>
            <a:ext cx="5181600" cy="519623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of the movies are rated with 3.5 to 8.5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Before and after the whiskers are outliers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172200" y="1340768"/>
            <a:ext cx="5181600" cy="483619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of the votes for movies between 0 to 0.1 million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boxplot for ra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204864"/>
            <a:ext cx="4754890" cy="4142241"/>
          </a:xfrm>
          <a:prstGeom prst="rect">
            <a:avLst/>
          </a:prstGeom>
        </p:spPr>
      </p:pic>
      <p:pic>
        <p:nvPicPr>
          <p:cNvPr id="6" name="Picture 5" descr="boxplot for vot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132856"/>
            <a:ext cx="4752528" cy="3903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ABOUT  US	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368" y="1268760"/>
            <a:ext cx="5612432" cy="490820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		: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Akula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Nikhil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Qualification  :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(CSE)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 	:    Fresher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 want to learn Data Science for my passionate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intrested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towards it to upgrade my skills. I am believe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Innomatics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join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increse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my confidence towards Data science.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172200" y="1268761"/>
            <a:ext cx="5181600" cy="49082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	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Paidi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Reddy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Qualification: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(CIV)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Experience:   Fresher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 want to learn Data Science for my passionate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intrested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towards it to upgrade my skills. I am believe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Innomatics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join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increse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my confidence towards Data science.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Bivariate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2776"/>
            <a:ext cx="10515600" cy="47641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bellow these are the top voted 7 voted movie.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op voted mov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060848"/>
            <a:ext cx="9937105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MC-17 and TV-Ma are with top mean rated movies and least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rated are  A certified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ean rating for each certificate of 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204864"/>
            <a:ext cx="6351601" cy="40553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are the movies with top 10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metascore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films.The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Irishman has top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metascore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op metscore mov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2564904"/>
            <a:ext cx="7776864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Multivariate Analysis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6752"/>
            <a:ext cx="10515600" cy="4980211"/>
          </a:xfrm>
        </p:spPr>
        <p:txBody>
          <a:bodyPr/>
          <a:lstStyle/>
          <a:p>
            <a:r>
              <a:rPr lang="en-US" dirty="0" smtClean="0"/>
              <a:t>Votes and gross amount has highest </a:t>
            </a:r>
            <a:r>
              <a:rPr lang="en-US" dirty="0" err="1" smtClean="0"/>
              <a:t>correlaton</a:t>
            </a:r>
            <a:r>
              <a:rPr lang="en-US" dirty="0" smtClean="0"/>
              <a:t> hence Analysis on this columns give a better result</a:t>
            </a:r>
            <a:endParaRPr lang="en-US" dirty="0"/>
          </a:p>
        </p:txBody>
      </p:sp>
      <p:pic>
        <p:nvPicPr>
          <p:cNvPr id="4" name="Picture 3" descr="multivari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348880"/>
            <a:ext cx="6768752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bellow chart we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relationship among the numerical Data with certificate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ai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018" y="2060848"/>
            <a:ext cx="8274486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Challenges Faced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 same tags and values</a:t>
            </a:r>
          </a:p>
          <a:p>
            <a:r>
              <a:rPr lang="en-US" dirty="0" smtClean="0"/>
              <a:t>Losing data.</a:t>
            </a:r>
          </a:p>
          <a:p>
            <a:r>
              <a:rPr lang="en-US" dirty="0" smtClean="0"/>
              <a:t>Duplicated values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Overcome</a:t>
            </a:r>
          </a:p>
          <a:p>
            <a:r>
              <a:rPr lang="en-US" dirty="0" smtClean="0"/>
              <a:t>Using selenium to page change and not print duplicates</a:t>
            </a:r>
          </a:p>
          <a:p>
            <a:r>
              <a:rPr lang="en-US" dirty="0" smtClean="0"/>
              <a:t>Collected Data unordered way which is not readable we converted into readable format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Observations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EDA we know the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movies are released year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Top rated movies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of the movies with certificate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metascore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movies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Range of movies runtime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distribution of movie ratings are slightly right skewed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valuable insights for success of a movie is movie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rating,genre,certificate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Movies with higher votes tends to most rating and gross amount high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few outliers in gross amount and votes 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416" y="908720"/>
            <a:ext cx="10515600" cy="54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Web scraping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Tools Used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Website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Steps For Collect Data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Raw Data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Steps For Clean Data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Cleaned Data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Visualization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Challenges Faced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Observation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Conclusio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188640"/>
            <a:ext cx="10515600" cy="90363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2736"/>
            <a:ext cx="10802416" cy="5400600"/>
          </a:xfrm>
        </p:spPr>
        <p:txBody>
          <a:bodyPr>
            <a:normAutofit fontScale="25000" lnSpcReduction="20000"/>
          </a:bodyPr>
          <a:lstStyle/>
          <a:p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IMDB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- is an online database of information related to films, television programs, home videos, video games, and streaming content</a:t>
            </a:r>
          </a:p>
          <a:p>
            <a:pPr>
              <a:buNone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	online – including cast, production crew and personal biographies, plot summaries, trivia, ratings, and fan and critical reviews.</a:t>
            </a:r>
          </a:p>
          <a:p>
            <a:pPr>
              <a:buNone/>
            </a:pPr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	Data Description</a:t>
            </a: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At this project we will use IMDB CRIME movies of between </a:t>
            </a:r>
            <a:r>
              <a:rPr lang="en-US" sz="5500" smtClean="0">
                <a:latin typeface="Times New Roman" pitchFamily="18" charset="0"/>
                <a:cs typeface="Times New Roman" pitchFamily="18" charset="0"/>
              </a:rPr>
              <a:t>year </a:t>
            </a:r>
            <a:r>
              <a:rPr lang="en-US" sz="5500" smtClean="0">
                <a:latin typeface="Times New Roman" pitchFamily="18" charset="0"/>
                <a:cs typeface="Times New Roman" pitchFamily="18" charset="0"/>
              </a:rPr>
              <a:t>1984</a:t>
            </a:r>
            <a:r>
              <a:rPr lang="en-US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to 2023 we scrap the data</a:t>
            </a:r>
          </a:p>
          <a:p>
            <a:pPr>
              <a:buNone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	 from  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https://www.imdb.com/search/title/?title_type=feature&amp;genres=crime&amp;sort=num_votes,desc&amp;start=51&amp;ref_=adv_nxt</a:t>
            </a: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	The datasets contains the following information:</a:t>
            </a:r>
          </a:p>
          <a:p>
            <a:r>
              <a:rPr lang="en-US" sz="5500" b="1" dirty="0" err="1" smtClean="0">
                <a:latin typeface="Times New Roman" pitchFamily="18" charset="0"/>
                <a:cs typeface="Times New Roman" pitchFamily="18" charset="0"/>
              </a:rPr>
              <a:t>Series_Title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- Name of the movie</a:t>
            </a:r>
          </a:p>
          <a:p>
            <a:r>
              <a:rPr lang="en-US" sz="5500" b="1" dirty="0" err="1" smtClean="0">
                <a:latin typeface="Times New Roman" pitchFamily="18" charset="0"/>
                <a:cs typeface="Times New Roman" pitchFamily="18" charset="0"/>
              </a:rPr>
              <a:t>Released_Year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- Year at which that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movie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released</a:t>
            </a:r>
          </a:p>
          <a:p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Certificate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- Certificate earned by that movie</a:t>
            </a:r>
          </a:p>
          <a:p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Runtime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- Total runtime of the movie</a:t>
            </a:r>
          </a:p>
          <a:p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Genre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- Genre of the movie</a:t>
            </a:r>
          </a:p>
          <a:p>
            <a:r>
              <a:rPr lang="en-US" sz="5500" b="1" dirty="0" err="1" smtClean="0">
                <a:latin typeface="Times New Roman" pitchFamily="18" charset="0"/>
                <a:cs typeface="Times New Roman" pitchFamily="18" charset="0"/>
              </a:rPr>
              <a:t>IMDB_Rating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- Rating of the movie at IMDB site</a:t>
            </a:r>
          </a:p>
          <a:p>
            <a:r>
              <a:rPr lang="en-US" sz="5500" b="1" dirty="0" err="1" smtClean="0">
                <a:latin typeface="Times New Roman" pitchFamily="18" charset="0"/>
                <a:cs typeface="Times New Roman" pitchFamily="18" charset="0"/>
              </a:rPr>
              <a:t>Meta_score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- Score earned by the movie</a:t>
            </a:r>
          </a:p>
          <a:p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Gross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- Money earned by that movie</a:t>
            </a:r>
          </a:p>
          <a:p>
            <a:pPr>
              <a:buNone/>
            </a:pPr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	Data Shape</a:t>
            </a: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number of rows: 1300</a:t>
            </a:r>
          </a:p>
          <a:p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number of columns: 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2776"/>
            <a:ext cx="10515600" cy="4764187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objective of this EDA was to answer a few basic questions: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many movies are made each year?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genres are more common?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is the average runtime of movies?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does the IMDB rating distribution look like for all movies?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much box office revenue for most of the movies 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are the movies with top meta score?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Webscraping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8760"/>
            <a:ext cx="10515600" cy="490820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Internet has the massive volume of data that can use the collect the data and analysis on the data.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collected  data may unstructured 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semistructured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use Beautiful soup and Selenium are used in our project to scrap the data from website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the URL to scrape the data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the server  for the response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Inspect the page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the data to extract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the data in required format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TOOLS USED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2776"/>
            <a:ext cx="4537720" cy="476418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Web scraping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Request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BeautifulSoup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Selenium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Cleaning and Manipulation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Pandas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Regular Expression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Visualization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375920" y="1556792"/>
            <a:ext cx="5977880" cy="4620171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48880"/>
            <a:ext cx="3914045" cy="2931756"/>
          </a:xfrm>
          <a:prstGeom prst="rect">
            <a:avLst/>
          </a:prstGeom>
        </p:spPr>
      </p:pic>
      <p:pic>
        <p:nvPicPr>
          <p:cNvPr id="6" name="Picture 5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556792"/>
            <a:ext cx="3600400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Website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416" y="1124745"/>
            <a:ext cx="10514384" cy="4896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https://www.imdb.com/search/title/?title_type=feature&amp;genres=crime&amp;sort=num_votes,desc&amp;start=1&amp;ref_=adv_nxt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(16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3" y="1914796"/>
            <a:ext cx="9073008" cy="43322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Steps for collect Data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5181600" cy="48361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Select the website to scrape the data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Import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necessory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libraries(if not found install the library)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After scraping check for the every column length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length is same of all the columns make it as 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Finally Save it in a required format (we save it 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format)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888088" y="1340769"/>
            <a:ext cx="4465712" cy="410445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 descr="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772816"/>
            <a:ext cx="3888432" cy="3312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636</Words>
  <Application>Microsoft Office PowerPoint</Application>
  <PresentationFormat>Custom</PresentationFormat>
  <Paragraphs>149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Libre Baskerville</vt:lpstr>
      <vt:lpstr>Office Theme</vt:lpstr>
      <vt:lpstr>Slide 1</vt:lpstr>
      <vt:lpstr>ABOUT  US </vt:lpstr>
      <vt:lpstr>CONTENTS</vt:lpstr>
      <vt:lpstr>Introduction</vt:lpstr>
      <vt:lpstr>Problem Statement</vt:lpstr>
      <vt:lpstr>Webscraping</vt:lpstr>
      <vt:lpstr>TOOLS USED</vt:lpstr>
      <vt:lpstr>Website</vt:lpstr>
      <vt:lpstr>Steps for collect Data </vt:lpstr>
      <vt:lpstr>Raw Data</vt:lpstr>
      <vt:lpstr>Steps For Cleaning Data and Manipulating Data</vt:lpstr>
      <vt:lpstr>Cleaned Data</vt:lpstr>
      <vt:lpstr>Data Visualization</vt:lpstr>
      <vt:lpstr>Univariate Analysis</vt:lpstr>
      <vt:lpstr>Slide 15</vt:lpstr>
      <vt:lpstr>Slide 16</vt:lpstr>
      <vt:lpstr>Slide 17</vt:lpstr>
      <vt:lpstr>Slide 18</vt:lpstr>
      <vt:lpstr>Slide 19</vt:lpstr>
      <vt:lpstr>Bivariate Analysis</vt:lpstr>
      <vt:lpstr>Slide 21</vt:lpstr>
      <vt:lpstr>Slide 22</vt:lpstr>
      <vt:lpstr>Multivariate Analysis</vt:lpstr>
      <vt:lpstr>Slide 24</vt:lpstr>
      <vt:lpstr>Challenges Faced</vt:lpstr>
      <vt:lpstr>Observations</vt:lpstr>
      <vt:lpstr>Conclusion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nikhil</cp:lastModifiedBy>
  <cp:revision>11</cp:revision>
  <dcterms:created xsi:type="dcterms:W3CDTF">2021-02-16T05:19:01Z</dcterms:created>
  <dcterms:modified xsi:type="dcterms:W3CDTF">2023-08-16T03:52:52Z</dcterms:modified>
</cp:coreProperties>
</file>