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2D8154C-C895-4AA0-B604-93E4A2E5F299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E08FDA1-DB52-4F3E-B311-DDC7EDB0C36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467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8154C-C895-4AA0-B604-93E4A2E5F299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FDA1-DB52-4F3E-B311-DDC7EDB0C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37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8154C-C895-4AA0-B604-93E4A2E5F299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FDA1-DB52-4F3E-B311-DDC7EDB0C36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326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8154C-C895-4AA0-B604-93E4A2E5F299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FDA1-DB52-4F3E-B311-DDC7EDB0C36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442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8154C-C895-4AA0-B604-93E4A2E5F299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FDA1-DB52-4F3E-B311-DDC7EDB0C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45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8154C-C895-4AA0-B604-93E4A2E5F299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FDA1-DB52-4F3E-B311-DDC7EDB0C36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048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8154C-C895-4AA0-B604-93E4A2E5F299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FDA1-DB52-4F3E-B311-DDC7EDB0C36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107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8154C-C895-4AA0-B604-93E4A2E5F299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FDA1-DB52-4F3E-B311-DDC7EDB0C36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4642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8154C-C895-4AA0-B604-93E4A2E5F299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FDA1-DB52-4F3E-B311-DDC7EDB0C36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586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8154C-C895-4AA0-B604-93E4A2E5F299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FDA1-DB52-4F3E-B311-DDC7EDB0C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97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8154C-C895-4AA0-B604-93E4A2E5F299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FDA1-DB52-4F3E-B311-DDC7EDB0C36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431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8154C-C895-4AA0-B604-93E4A2E5F299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FDA1-DB52-4F3E-B311-DDC7EDB0C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66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8154C-C895-4AA0-B604-93E4A2E5F299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FDA1-DB52-4F3E-B311-DDC7EDB0C360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528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8154C-C895-4AA0-B604-93E4A2E5F299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FDA1-DB52-4F3E-B311-DDC7EDB0C36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16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8154C-C895-4AA0-B604-93E4A2E5F299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FDA1-DB52-4F3E-B311-DDC7EDB0C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16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8154C-C895-4AA0-B604-93E4A2E5F299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FDA1-DB52-4F3E-B311-DDC7EDB0C36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289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8154C-C895-4AA0-B604-93E4A2E5F299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FDA1-DB52-4F3E-B311-DDC7EDB0C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67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2D8154C-C895-4AA0-B604-93E4A2E5F299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E08FDA1-DB52-4F3E-B311-DDC7EDB0C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28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kaggle.com/datasets/andrewmvd/trip-advisor-hotel-reviews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</a:t>
            </a:r>
            <a:r>
              <a:rPr lang="en-US" sz="3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200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Hotel Reviews</a:t>
            </a:r>
            <a:endParaRPr lang="en-US" sz="2200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en-US" sz="20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Akula</a:t>
            </a:r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Nikhil</a:t>
            </a:r>
            <a:endParaRPr lang="en-US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0017"/>
            <a:ext cx="9601198" cy="3325851"/>
          </a:xfrm>
        </p:spPr>
        <p:txBody>
          <a:bodyPr/>
          <a:lstStyle/>
          <a:p>
            <a:r>
              <a:rPr lang="en-US" b="1" dirty="0"/>
              <a:t>Objective:</a:t>
            </a:r>
            <a:r>
              <a:rPr lang="en-US" dirty="0"/>
              <a:t> To build a sentiment analysis model that classifies hotel reviews as positive, negative, or neutral</a:t>
            </a:r>
            <a:r>
              <a:rPr lang="en-US" dirty="0" smtClean="0"/>
              <a:t>.</a:t>
            </a:r>
          </a:p>
          <a:p>
            <a:r>
              <a:rPr lang="en-US" b="1" dirty="0"/>
              <a:t>Purpose:</a:t>
            </a:r>
            <a:r>
              <a:rPr lang="en-US" dirty="0"/>
              <a:t> To analyze customer feedback and identify key topics or areas of concern to improve service quality</a:t>
            </a:r>
            <a:r>
              <a:rPr lang="en-US" dirty="0" smtClean="0"/>
              <a:t>.</a:t>
            </a:r>
          </a:p>
          <a:p>
            <a:r>
              <a:rPr lang="en-US" b="1" dirty="0"/>
              <a:t>Scope:</a:t>
            </a:r>
            <a:r>
              <a:rPr lang="en-US" dirty="0"/>
              <a:t> Focus on text data preprocessing, model building, and insights generation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5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endParaRPr lang="en-US" sz="3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 the data from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which contains 2 columns and 20491 rows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 names are Review and Rating.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link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</a:t>
            </a: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sz="18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www.kaggle.com/datasets/andrewmvd/trip-advisor-hotel-reviews</a:t>
            </a:r>
            <a:endParaRPr lang="en-US" sz="18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95715" y="2560638"/>
            <a:ext cx="3490069" cy="330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64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  <a:endParaRPr lang="en-US" sz="3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4571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946664"/>
            <a:ext cx="4718304" cy="31264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Ratings Distribution:</a:t>
            </a:r>
            <a:r>
              <a:rPr lang="en-US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 showing the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Range of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ratings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Pie plot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showing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percentage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review ratings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Insights:-</a:t>
            </a:r>
          </a:p>
          <a:p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of the people rated 5 (in counts 9054 and percentile 44.19)</a:t>
            </a:r>
          </a:p>
          <a:p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 of were rated 1 (in counts 1421 and percentile 6.93)</a:t>
            </a:r>
          </a:p>
          <a:p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487" y="3475082"/>
            <a:ext cx="2717438" cy="259807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80670" y="3475082"/>
            <a:ext cx="2486817" cy="263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15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endParaRPr lang="en-US" sz="3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36800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026536"/>
            <a:ext cx="4718304" cy="2849332"/>
          </a:xfrm>
        </p:spPr>
        <p:txBody>
          <a:bodyPr>
            <a:normAutofit fontScale="92500" lnSpcReduction="10000"/>
          </a:bodyPr>
          <a:lstStyle/>
          <a:p>
            <a:r>
              <a:rPr lang="en-US" sz="19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Cleaning:</a:t>
            </a:r>
            <a:r>
              <a:rPr lang="en-US" sz="19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stop words, punctuation, and special characters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9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Normalization: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Convert text to lowercase and tokenize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9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Lemmatization:</a:t>
            </a:r>
            <a:r>
              <a:rPr lang="en-US" sz="19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words to their base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form.</a:t>
            </a:r>
          </a:p>
          <a:p>
            <a:r>
              <a:rPr lang="en-US" sz="19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Vectorization</a:t>
            </a:r>
            <a:r>
              <a:rPr lang="en-US" sz="19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Transform text into numerical features using techniques like TF-IDF or word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33791" y="3454246"/>
            <a:ext cx="4610743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33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  <a:endParaRPr lang="en-US" sz="3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Selection:</a:t>
            </a:r>
            <a:r>
              <a:rPr lang="en-US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algorithms such as Logistic Regression, Naive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Bayes,Decision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Tree and Random Forest.</a:t>
            </a:r>
          </a:p>
          <a:p>
            <a:r>
              <a:rPr lang="en-US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Training:</a:t>
            </a:r>
            <a:r>
              <a:rPr lang="en-US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data into training and testing sets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Measure performance using metrics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accuracy.</a:t>
            </a:r>
          </a:p>
          <a:p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Fine-Tuning: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Optimize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GridSearchCv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best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58243" y="3450403"/>
            <a:ext cx="4718050" cy="152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15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sz="3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Among all Models Logistic Regression gives Best accuracy.</a:t>
            </a:r>
          </a:p>
          <a:p>
            <a:r>
              <a:rPr lang="en-US" dirty="0" smtClean="0"/>
              <a:t>Among all models Decision Tree Takes less space to store the model.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65037" y="2560638"/>
            <a:ext cx="4351425" cy="330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89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DEPLOYEMENT</a:t>
            </a:r>
            <a:endParaRPr lang="en-US" sz="3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Save the Each model Using </a:t>
            </a:r>
            <a:r>
              <a:rPr lang="en-US" dirty="0" err="1" smtClean="0"/>
              <a:t>Joblib</a:t>
            </a:r>
            <a:r>
              <a:rPr lang="en-US" dirty="0" smtClean="0"/>
              <a:t>(.</a:t>
            </a:r>
            <a:r>
              <a:rPr lang="en-US" dirty="0" err="1" smtClean="0"/>
              <a:t>pkl</a:t>
            </a:r>
            <a:r>
              <a:rPr lang="en-US" dirty="0" smtClean="0"/>
              <a:t>) file</a:t>
            </a:r>
          </a:p>
          <a:p>
            <a:r>
              <a:rPr lang="en-US" dirty="0" smtClean="0"/>
              <a:t>Create a </a:t>
            </a:r>
            <a:r>
              <a:rPr lang="en-US" dirty="0" err="1" smtClean="0"/>
              <a:t>streamlit</a:t>
            </a:r>
            <a:r>
              <a:rPr lang="en-US" dirty="0" smtClean="0"/>
              <a:t> application to show the review once the user enter a review.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8548" y="2704071"/>
            <a:ext cx="4718050" cy="191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10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!</a:t>
            </a:r>
            <a:endParaRPr lang="en-US" b="1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9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150</TotalTime>
  <Words>286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Garamond</vt:lpstr>
      <vt:lpstr>Times New Roman</vt:lpstr>
      <vt:lpstr>Organic</vt:lpstr>
      <vt:lpstr>SENTIMENT ANALYSIS On Hotel Reviews</vt:lpstr>
      <vt:lpstr>INTRODUCTION</vt:lpstr>
      <vt:lpstr>DATA COLLECTION</vt:lpstr>
      <vt:lpstr>EXPLORATORY DATA ANALYSIS</vt:lpstr>
      <vt:lpstr>DATA PREPROCESSING</vt:lpstr>
      <vt:lpstr>MODEL BUILDING</vt:lpstr>
      <vt:lpstr>RESULTS</vt:lpstr>
      <vt:lpstr>DEPLOYEMENT</vt:lpstr>
      <vt:lpstr>Thank You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On Hotel Reviews</dc:title>
  <dc:creator>Microsoft account</dc:creator>
  <cp:lastModifiedBy>Microsoft account</cp:lastModifiedBy>
  <cp:revision>12</cp:revision>
  <dcterms:created xsi:type="dcterms:W3CDTF">2024-06-08T10:27:58Z</dcterms:created>
  <dcterms:modified xsi:type="dcterms:W3CDTF">2024-06-08T12:58:29Z</dcterms:modified>
</cp:coreProperties>
</file>