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60" r:id="rId4"/>
    <p:sldId id="261" r:id="rId5"/>
    <p:sldId id="262" r:id="rId6"/>
    <p:sldId id="263" r:id="rId7"/>
    <p:sldId id="264" r:id="rId8"/>
    <p:sldId id="265" r:id="rId9"/>
    <p:sldId id="266" r:id="rId10"/>
    <p:sldId id="267" r:id="rId11"/>
    <p:sldId id="259" r:id="rId12"/>
  </p:sldIdLst>
  <p:sldSz cx="12192000" cy="6858000"/>
  <p:notesSz cx="6858000" cy="9144000"/>
  <p:embeddedFontLst>
    <p:embeddedFont>
      <p:font typeface="Libre Baskerville" panose="020B0604020202020204" charset="0"/>
      <p:regular r:id="rId14"/>
      <p:bold r:id="rId15"/>
      <p:italic r:id="rId16"/>
    </p:embeddedFont>
    <p:embeddedFont>
      <p:font typeface="Calibri" panose="020F0502020204030204" pitchFamily="34" charset="0"/>
      <p:regular r:id="rId17"/>
      <p:bold r:id="rId18"/>
      <p:italic r:id="rId19"/>
      <p:boldItalic r:id="rId20"/>
    </p:embeddedFont>
    <p:embeddedFont>
      <p:font typeface="Lato Black" panose="020B0604020202020204"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24959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3386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2182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7829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624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800179"/>
          </a:xfrm>
          <a:prstGeom prst="rect">
            <a:avLst/>
          </a:prstGeom>
          <a:noFill/>
          <a:ln>
            <a:noFill/>
          </a:ln>
        </p:spPr>
        <p:txBody>
          <a:bodyPr spcFirstLastPara="1" wrap="square" lIns="91425" tIns="45700" rIns="91425" bIns="45700" anchor="t" anchorCtr="0">
            <a:spAutoFit/>
          </a:bodyPr>
          <a:lstStyle/>
          <a:p>
            <a:pPr lvl="0" algn="ctr"/>
            <a:r>
              <a:rPr lang="en-IN" sz="1800" b="0" i="0" u="none" strike="noStrike" cap="none" dirty="0">
                <a:solidFill>
                  <a:schemeClr val="dk1"/>
                </a:solidFill>
                <a:latin typeface="Calibri"/>
                <a:ea typeface="Calibri"/>
                <a:cs typeface="Calibri"/>
                <a:sym typeface="Calibri"/>
              </a:rPr>
              <a:t/>
            </a:r>
            <a:br>
              <a:rPr lang="en-IN" sz="1800" b="0" i="0" u="none" strike="noStrike" cap="none" dirty="0">
                <a:solidFill>
                  <a:schemeClr val="dk1"/>
                </a:solidFill>
                <a:latin typeface="Calibri"/>
                <a:ea typeface="Calibri"/>
                <a:cs typeface="Calibri"/>
                <a:sym typeface="Calibri"/>
              </a:rPr>
            </a:br>
            <a:r>
              <a:rPr lang="en-US" sz="2800" b="1" dirty="0">
                <a:solidFill>
                  <a:srgbClr val="00B050"/>
                </a:solidFill>
                <a:latin typeface="Times New Roman" panose="02020603050405020304" pitchFamily="18" charset="0"/>
                <a:cs typeface="Times New Roman" panose="02020603050405020304" pitchFamily="18" charset="0"/>
              </a:rPr>
              <a:t>Code Refactoring and Bug Fixing</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090" y="1290439"/>
            <a:ext cx="10058400" cy="3535680"/>
          </a:xfrm>
          <a:prstGeom prst="rect">
            <a:avLst/>
          </a:prstGeom>
        </p:spPr>
      </p:pic>
    </p:spTree>
    <p:extLst>
      <p:ext uri="{BB962C8B-B14F-4D97-AF65-F5344CB8AC3E}">
        <p14:creationId xmlns:p14="http://schemas.microsoft.com/office/powerpoint/2010/main" val="348457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1190331" cy="3477835"/>
          </a:xfrm>
          <a:prstGeom prst="rect">
            <a:avLst/>
          </a:prstGeom>
          <a:noFill/>
          <a:ln>
            <a:noFill/>
          </a:ln>
        </p:spPr>
        <p:txBody>
          <a:bodyPr spcFirstLastPara="1" wrap="square" lIns="91425" tIns="45700" rIns="91425" bIns="45700" anchor="t" anchorCtr="0">
            <a:spAutoFit/>
          </a:bodyPr>
          <a:lstStyle/>
          <a:p>
            <a:pPr marL="285750" lvl="0" indent="-285750">
              <a:buClr>
                <a:schemeClr val="dk1"/>
              </a:buClr>
              <a:buSzPts val="1800"/>
              <a:buFont typeface="Arial"/>
              <a:buChar char="•"/>
            </a:pPr>
            <a:r>
              <a:rPr lang="en-US" sz="2000" b="1" dirty="0">
                <a:solidFill>
                  <a:schemeClr val="dk1"/>
                </a:solidFill>
                <a:latin typeface="Times New Roman" panose="02020603050405020304" pitchFamily="18" charset="0"/>
                <a:ea typeface="Calibri"/>
                <a:cs typeface="Times New Roman" panose="02020603050405020304" pitchFamily="18" charset="0"/>
                <a:sym typeface="Calibri"/>
              </a:rPr>
              <a:t>AKULA NIKHIL</a:t>
            </a:r>
          </a:p>
          <a:p>
            <a:pPr marL="285750" lvl="0" indent="-285750">
              <a:buClr>
                <a:schemeClr val="dk1"/>
              </a:buClr>
              <a:buSzPts val="1800"/>
              <a:buFont typeface="Arial"/>
              <a:buChar char="•"/>
            </a:pPr>
            <a:r>
              <a:rPr lang="en-US" sz="2000" b="1" dirty="0">
                <a:solidFill>
                  <a:schemeClr val="dk1"/>
                </a:solidFill>
                <a:latin typeface="Times New Roman" panose="02020603050405020304" pitchFamily="18" charset="0"/>
                <a:ea typeface="Calibri"/>
                <a:cs typeface="Times New Roman" panose="02020603050405020304" pitchFamily="18" charset="0"/>
                <a:sym typeface="Calibri"/>
              </a:rPr>
              <a:t>B.TECH (CSE) - 2023</a:t>
            </a:r>
          </a:p>
          <a:p>
            <a:pPr marL="285750" lvl="0" indent="-285750">
              <a:buClr>
                <a:schemeClr val="dk1"/>
              </a:buClr>
              <a:buSzPts val="1800"/>
              <a:buFont typeface="Arial"/>
              <a:buChar char="•"/>
            </a:pPr>
            <a:r>
              <a:rPr lang="en-US" sz="2000" b="1" dirty="0">
                <a:solidFill>
                  <a:schemeClr val="dk1"/>
                </a:solidFill>
                <a:latin typeface="Times New Roman" panose="02020603050405020304" pitchFamily="18" charset="0"/>
                <a:ea typeface="Calibri"/>
                <a:cs typeface="Times New Roman" panose="02020603050405020304" pitchFamily="18" charset="0"/>
                <a:sym typeface="Calibri"/>
              </a:rPr>
              <a:t>Why you want to learn Data Science</a:t>
            </a:r>
          </a:p>
          <a:p>
            <a:pPr lvl="0">
              <a:buClr>
                <a:schemeClr val="dk1"/>
              </a:buClr>
              <a:buSzPts val="1800"/>
            </a:pPr>
            <a:r>
              <a:rPr lang="en-US" sz="2000" dirty="0">
                <a:latin typeface="Times New Roman" panose="02020603050405020304" pitchFamily="18" charset="0"/>
                <a:cs typeface="Times New Roman" panose="02020603050405020304" pitchFamily="18" charset="0"/>
              </a:rPr>
              <a:t>	Data science is a field that involves scientific methods, processes, algorithms, and systems. It's a common platform for the unification of statistics, data analysis, and machine learning.</a:t>
            </a:r>
          </a:p>
          <a:p>
            <a:pPr lvl="0" algn="just">
              <a:buClr>
                <a:schemeClr val="dk1"/>
              </a:buClr>
              <a:buSzPts val="1800"/>
            </a:pPr>
            <a:r>
              <a:rPr lang="en-US" sz="2000" dirty="0">
                <a:latin typeface="Times New Roman" panose="02020603050405020304" pitchFamily="18" charset="0"/>
                <a:cs typeface="Times New Roman" panose="02020603050405020304" pitchFamily="18" charset="0"/>
              </a:rPr>
              <a:t>	It powers everything from innovation and the customer experience to the future of health care. Data science has the potential to improve the way we live and work, and it can empower others to make better decisions, solve problems, discover new advancements, and address some of the world's most pressing issues.</a:t>
            </a:r>
            <a:endParaRPr lang="en-US" sz="20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lvl="0" indent="-285750">
              <a:buClr>
                <a:schemeClr val="dk1"/>
              </a:buClr>
              <a:buSzPts val="1800"/>
              <a:buFont typeface="Calibri"/>
              <a:buChar char="•"/>
            </a:pPr>
            <a:r>
              <a:rPr lang="en-US" sz="2000" b="1" dirty="0">
                <a:solidFill>
                  <a:schemeClr val="dk1"/>
                </a:solidFill>
                <a:latin typeface="Times New Roman" panose="02020603050405020304" pitchFamily="18" charset="0"/>
                <a:ea typeface="Calibri"/>
                <a:cs typeface="Times New Roman" panose="02020603050405020304" pitchFamily="18" charset="0"/>
                <a:sym typeface="Calibri"/>
              </a:rPr>
              <a:t>linkedin.com/in/akula-nikhil-214974214/</a:t>
            </a:r>
          </a:p>
          <a:p>
            <a:pPr marL="285750" lvl="0" indent="-285750">
              <a:buClr>
                <a:schemeClr val="dk1"/>
              </a:buClr>
              <a:buSzPts val="1800"/>
              <a:buFont typeface="Calibri"/>
              <a:buChar char="•"/>
            </a:pPr>
            <a:r>
              <a:rPr lang="en-US" sz="2000" b="1" dirty="0">
                <a:solidFill>
                  <a:schemeClr val="dk1"/>
                </a:solidFill>
                <a:latin typeface="Times New Roman" panose="02020603050405020304" pitchFamily="18" charset="0"/>
                <a:ea typeface="Calibri"/>
                <a:cs typeface="Times New Roman" panose="02020603050405020304" pitchFamily="18" charset="0"/>
                <a:sym typeface="Calibri"/>
              </a:rPr>
              <a:t>github.com/NikhilAkula4511</a:t>
            </a:r>
            <a:endParaRPr lang="en-US" sz="20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INTRODUCTION</a:t>
            </a:r>
            <a:endParaRPr lang="en-US" dirty="0"/>
          </a:p>
        </p:txBody>
      </p:sp>
      <p:sp>
        <p:nvSpPr>
          <p:cNvPr id="3" name="Text Placeholder 2"/>
          <p:cNvSpPr>
            <a:spLocks noGrp="1"/>
          </p:cNvSpPr>
          <p:nvPr>
            <p:ph type="body" idx="1"/>
          </p:nvPr>
        </p:nvSpPr>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A team of enthusiastic data scientists embarked on a mission to develop a Note Taking Application using Python, Flask, and HTML. However, their lack of experience in backend development has led to challenges in making the application fully </a:t>
            </a:r>
            <a:r>
              <a:rPr lang="en-US" dirty="0" err="1" smtClean="0">
                <a:latin typeface="Times New Roman" panose="02020603050405020304" pitchFamily="18" charset="0"/>
                <a:cs typeface="Times New Roman" panose="02020603050405020304" pitchFamily="18" charset="0"/>
              </a:rPr>
              <a:t>functional.Recognizing</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your proficiency in backend development, you have been tasked with fixing the broken code and ensuring the application works seamlessly.</a:t>
            </a:r>
            <a:endParaRPr lang="en-US" dirty="0">
              <a:latin typeface="Times New Roman" panose="02020603050405020304" pitchFamily="18" charset="0"/>
              <a:cs typeface="Times New Roman" panose="02020603050405020304" pitchFamily="18" charset="0"/>
            </a:endParaRPr>
          </a:p>
          <a:p>
            <a:pPr marL="114300" indent="0" algn="just">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Task:</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lang="en-US" dirty="0">
              <a:latin typeface="Times New Roman" panose="02020603050405020304" pitchFamily="18" charset="0"/>
              <a:cs typeface="Times New Roman" panose="02020603050405020304" pitchFamily="18" charset="0"/>
            </a:endParaRPr>
          </a:p>
          <a:p>
            <a:pPr marL="114300" indent="0" algn="just">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76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TECHNOLOGIES </a:t>
            </a:r>
            <a:r>
              <a:rPr lang="en-US" dirty="0" smtClean="0"/>
              <a:t>USED</a:t>
            </a:r>
            <a:endParaRPr lang="en-US" dirty="0"/>
          </a:p>
        </p:txBody>
      </p:sp>
      <p:sp>
        <p:nvSpPr>
          <p:cNvPr id="3" name="Text Placeholder 2"/>
          <p:cNvSpPr>
            <a:spLocks noGrp="1"/>
          </p:cNvSpPr>
          <p:nvPr>
            <p:ph type="body" idx="1"/>
          </p:nvPr>
        </p:nvSpPr>
        <p:spPr/>
        <p:txBody>
          <a:bodyPr/>
          <a:lstStyle/>
          <a:p>
            <a:r>
              <a:rPr lang="en-US" dirty="0" smtClean="0"/>
              <a:t>PYTHON</a:t>
            </a:r>
          </a:p>
          <a:p>
            <a:r>
              <a:rPr lang="en-US" dirty="0" smtClean="0"/>
              <a:t>FLASK</a:t>
            </a:r>
          </a:p>
          <a:p>
            <a:r>
              <a:rPr lang="en-US" dirty="0" smtClean="0"/>
              <a:t>HTML</a:t>
            </a:r>
            <a:endParaRPr lang="en-US" dirty="0"/>
          </a:p>
        </p:txBody>
      </p:sp>
    </p:spTree>
    <p:extLst>
      <p:ext uri="{BB962C8B-B14F-4D97-AF65-F5344CB8AC3E}">
        <p14:creationId xmlns:p14="http://schemas.microsoft.com/office/powerpoint/2010/main" val="1139114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BUGS </a:t>
            </a:r>
            <a:r>
              <a:rPr lang="en-US" dirty="0" smtClean="0"/>
              <a:t>IDENTIFIED </a:t>
            </a:r>
            <a:endParaRPr lang="en-US" dirty="0"/>
          </a:p>
        </p:txBody>
      </p:sp>
      <p:sp>
        <p:nvSpPr>
          <p:cNvPr id="3" name="Text Placeholder 2"/>
          <p:cNvSpPr>
            <a:spLocks noGrp="1"/>
          </p:cNvSpPr>
          <p:nvPr>
            <p:ph type="body" idx="1"/>
          </p:nvPr>
        </p:nvSpPr>
        <p:spPr/>
        <p:txBody>
          <a:bodyPr/>
          <a:lstStyle/>
          <a:p>
            <a:r>
              <a:rPr lang="en-US" dirty="0"/>
              <a:t>List and briefly describe the bugs encountered during the debugging </a:t>
            </a:r>
            <a:r>
              <a:rPr lang="en-US" dirty="0" smtClean="0"/>
              <a:t>process</a:t>
            </a:r>
          </a:p>
          <a:p>
            <a:r>
              <a:rPr lang="en-US" dirty="0" smtClean="0"/>
              <a:t>Bug </a:t>
            </a:r>
            <a:r>
              <a:rPr lang="en-US" dirty="0"/>
              <a:t>1: Unable to save notes</a:t>
            </a:r>
          </a:p>
          <a:p>
            <a:r>
              <a:rPr lang="en-US" dirty="0"/>
              <a:t>Bug 2: Notes not displaying correctly</a:t>
            </a:r>
          </a:p>
          <a:p>
            <a:r>
              <a:rPr lang="en-US" dirty="0"/>
              <a:t>Bug 3: Issues with routing</a:t>
            </a:r>
          </a:p>
          <a:p>
            <a:endParaRPr lang="en-US" dirty="0"/>
          </a:p>
        </p:txBody>
      </p:sp>
    </p:spTree>
    <p:extLst>
      <p:ext uri="{BB962C8B-B14F-4D97-AF65-F5344CB8AC3E}">
        <p14:creationId xmlns:p14="http://schemas.microsoft.com/office/powerpoint/2010/main" val="208472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 Identified in Python </a:t>
            </a:r>
            <a:endParaRPr lang="en-US" dirty="0"/>
          </a:p>
        </p:txBody>
      </p:sp>
      <p:sp>
        <p:nvSpPr>
          <p:cNvPr id="3" name="Text Placeholder 2"/>
          <p:cNvSpPr>
            <a:spLocks noGrp="1"/>
          </p:cNvSpPr>
          <p:nvPr>
            <p:ph type="body" idx="1"/>
          </p:nvPr>
        </p:nvSpPr>
        <p:spPr/>
        <p:txBody>
          <a:bodyPr/>
          <a:lstStyle/>
          <a:p>
            <a:r>
              <a:rPr lang="en-US" dirty="0" smtClean="0"/>
              <a:t>While mentioning route to app it has only post method , fix this issue by adding get method to retrieve the data</a:t>
            </a:r>
          </a:p>
          <a:p>
            <a:r>
              <a:rPr lang="en-US" dirty="0" smtClean="0"/>
              <a:t>While taking the input or notes, html file contains  form type but here we mentioned it </a:t>
            </a:r>
            <a:r>
              <a:rPr lang="en-US" dirty="0" err="1" smtClean="0"/>
              <a:t>args</a:t>
            </a:r>
            <a:r>
              <a:rPr lang="en-US" dirty="0" smtClean="0"/>
              <a:t> so fix it by form in place of </a:t>
            </a:r>
            <a:r>
              <a:rPr lang="en-US" dirty="0" err="1" smtClean="0"/>
              <a:t>args</a:t>
            </a:r>
            <a:endParaRPr lang="en-US" dirty="0"/>
          </a:p>
        </p:txBody>
      </p:sp>
    </p:spTree>
    <p:extLst>
      <p:ext uri="{BB962C8B-B14F-4D97-AF65-F5344CB8AC3E}">
        <p14:creationId xmlns:p14="http://schemas.microsoft.com/office/powerpoint/2010/main" val="3787682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Bugs Identified in HTML file</a:t>
            </a:r>
            <a:endParaRPr lang="en-US" dirty="0"/>
          </a:p>
        </p:txBody>
      </p:sp>
      <p:sp>
        <p:nvSpPr>
          <p:cNvPr id="3" name="Text Placeholder 2"/>
          <p:cNvSpPr>
            <a:spLocks noGrp="1"/>
          </p:cNvSpPr>
          <p:nvPr>
            <p:ph type="body" idx="1"/>
          </p:nvPr>
        </p:nvSpPr>
        <p:spPr/>
        <p:txBody>
          <a:bodyPr/>
          <a:lstStyle/>
          <a:p>
            <a:r>
              <a:rPr lang="en-US" dirty="0" smtClean="0"/>
              <a:t>While Taking the input from HTML form it has no method mentioned so fix it with method=“post”.</a:t>
            </a:r>
          </a:p>
          <a:p>
            <a:r>
              <a:rPr lang="en-US" dirty="0" smtClean="0"/>
              <a:t>Not mentioned the type of Button </a:t>
            </a:r>
            <a:r>
              <a:rPr lang="en-US" dirty="0" err="1" smtClean="0"/>
              <a:t>i</a:t>
            </a:r>
            <a:r>
              <a:rPr lang="en-US" dirty="0" smtClean="0"/>
              <a:t>,.e. input type=“button”.</a:t>
            </a:r>
            <a:endParaRPr lang="en-US" dirty="0"/>
          </a:p>
        </p:txBody>
      </p:sp>
    </p:spTree>
    <p:extLst>
      <p:ext uri="{BB962C8B-B14F-4D97-AF65-F5344CB8AC3E}">
        <p14:creationId xmlns:p14="http://schemas.microsoft.com/office/powerpoint/2010/main" val="2829315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p:txBody>
          <a:bodyPr/>
          <a:lstStyle/>
          <a:p>
            <a:r>
              <a:rPr lang="en-US" dirty="0"/>
              <a:t>Summarize key takeaways from the refactoring and debugging process</a:t>
            </a:r>
          </a:p>
          <a:p>
            <a:r>
              <a:rPr lang="en-US" dirty="0"/>
              <a:t>Reflection on overall improvement in functionality</a:t>
            </a:r>
          </a:p>
          <a:p>
            <a:endParaRPr lang="en-US" dirty="0"/>
          </a:p>
        </p:txBody>
      </p:sp>
    </p:spTree>
    <p:extLst>
      <p:ext uri="{BB962C8B-B14F-4D97-AF65-F5344CB8AC3E}">
        <p14:creationId xmlns:p14="http://schemas.microsoft.com/office/powerpoint/2010/main" val="362632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 after Fixing Errors</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4907507" cy="435133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4073" y="1825626"/>
            <a:ext cx="5608092" cy="4351337"/>
          </a:xfrm>
          <a:prstGeom prst="rect">
            <a:avLst/>
          </a:prstGeom>
        </p:spPr>
      </p:pic>
    </p:spTree>
    <p:extLst>
      <p:ext uri="{BB962C8B-B14F-4D97-AF65-F5344CB8AC3E}">
        <p14:creationId xmlns:p14="http://schemas.microsoft.com/office/powerpoint/2010/main" val="358655613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237</Words>
  <Application>Microsoft Office PowerPoint</Application>
  <PresentationFormat>Widescreen</PresentationFormat>
  <Paragraphs>35</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Libre Baskerville</vt:lpstr>
      <vt:lpstr>Arial</vt:lpstr>
      <vt:lpstr>Calibri</vt:lpstr>
      <vt:lpstr>Lato Black</vt:lpstr>
      <vt:lpstr>Office Theme</vt:lpstr>
      <vt:lpstr>PowerPoint Presentation</vt:lpstr>
      <vt:lpstr>PowerPoint Presentation</vt:lpstr>
      <vt:lpstr>INTRODUCTION</vt:lpstr>
      <vt:lpstr>TECHNOLOGIES USED</vt:lpstr>
      <vt:lpstr>BUGS IDENTIFIED </vt:lpstr>
      <vt:lpstr>Bugs Identified in Python </vt:lpstr>
      <vt:lpstr>Bugs Identified in HTML file</vt:lpstr>
      <vt:lpstr>Conclusion</vt:lpstr>
      <vt:lpstr>Snapshots after Fixing Errors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Microsoft account</cp:lastModifiedBy>
  <cp:revision>5</cp:revision>
  <dcterms:created xsi:type="dcterms:W3CDTF">2021-02-16T05:19:01Z</dcterms:created>
  <dcterms:modified xsi:type="dcterms:W3CDTF">2024-02-28T08:21:34Z</dcterms:modified>
</cp:coreProperties>
</file>