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4" r:id="rId5"/>
    <p:sldId id="265" r:id="rId6"/>
    <p:sldId id="266" r:id="rId7"/>
    <p:sldId id="267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07DA-16D4-4BF6-ABA5-66EB14C450E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A960-9B70-46FC-AF1C-807C2E68C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7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07DA-16D4-4BF6-ABA5-66EB14C450E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A960-9B70-46FC-AF1C-807C2E68C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6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07DA-16D4-4BF6-ABA5-66EB14C450E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A960-9B70-46FC-AF1C-807C2E68C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13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07DA-16D4-4BF6-ABA5-66EB14C450E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A960-9B70-46FC-AF1C-807C2E68C19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4341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07DA-16D4-4BF6-ABA5-66EB14C450E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A960-9B70-46FC-AF1C-807C2E68C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68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07DA-16D4-4BF6-ABA5-66EB14C450E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A960-9B70-46FC-AF1C-807C2E68C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04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07DA-16D4-4BF6-ABA5-66EB14C450E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A960-9B70-46FC-AF1C-807C2E68C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80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07DA-16D4-4BF6-ABA5-66EB14C450E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A960-9B70-46FC-AF1C-807C2E68C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78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07DA-16D4-4BF6-ABA5-66EB14C450E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A960-9B70-46FC-AF1C-807C2E68C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6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07DA-16D4-4BF6-ABA5-66EB14C450E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A960-9B70-46FC-AF1C-807C2E68C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07DA-16D4-4BF6-ABA5-66EB14C450E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A960-9B70-46FC-AF1C-807C2E68C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07DA-16D4-4BF6-ABA5-66EB14C450E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A960-9B70-46FC-AF1C-807C2E68C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07DA-16D4-4BF6-ABA5-66EB14C450E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A960-9B70-46FC-AF1C-807C2E68C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2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07DA-16D4-4BF6-ABA5-66EB14C450E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A960-9B70-46FC-AF1C-807C2E68C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5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07DA-16D4-4BF6-ABA5-66EB14C450E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A960-9B70-46FC-AF1C-807C2E68C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4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07DA-16D4-4BF6-ABA5-66EB14C450E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A960-9B70-46FC-AF1C-807C2E68C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07DA-16D4-4BF6-ABA5-66EB14C450E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A960-9B70-46FC-AF1C-807C2E68C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0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95307DA-16D4-4BF6-ABA5-66EB14C450E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3A960-9B70-46FC-AF1C-807C2E68C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26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255" y="1524000"/>
            <a:ext cx="8825658" cy="3329581"/>
          </a:xfrm>
        </p:spPr>
        <p:txBody>
          <a:bodyPr/>
          <a:lstStyle/>
          <a:p>
            <a:pPr algn="ctr"/>
            <a:r>
              <a:rPr lang="en-US" sz="5400" dirty="0" smtClean="0"/>
              <a:t>Parallel video processing for surveillance Applications 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463180"/>
            <a:ext cx="8825658" cy="861420"/>
          </a:xfrm>
        </p:spPr>
        <p:txBody>
          <a:bodyPr/>
          <a:lstStyle/>
          <a:p>
            <a:r>
              <a:rPr lang="en-US" dirty="0" smtClean="0"/>
              <a:t>By,</a:t>
            </a:r>
          </a:p>
          <a:p>
            <a:r>
              <a:rPr lang="en-US" dirty="0" smtClean="0"/>
              <a:t> Adekar-Badri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431800"/>
            <a:ext cx="848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FLORIDA INSTITUTE OF TECHNOLOGY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HPC project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87" y="301625"/>
            <a:ext cx="22574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1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solution to security surveillance and their applications while utilizing parallel processing for the improved performance.</a:t>
            </a:r>
          </a:p>
          <a:p>
            <a:r>
              <a:rPr lang="en-US" dirty="0" smtClean="0"/>
              <a:t>Tracking the moving objects i.e. motion detection in the video frame and triggering the alarm for the surveillance.</a:t>
            </a:r>
          </a:p>
          <a:p>
            <a:r>
              <a:rPr lang="en-US" dirty="0" smtClean="0"/>
              <a:t>Improving the performance of the video processing with parallel processing using the GPU (NVIDIA graphics).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4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11" y="2052918"/>
            <a:ext cx="8237538" cy="4195481"/>
          </a:xfrm>
        </p:spPr>
        <p:txBody>
          <a:bodyPr/>
          <a:lstStyle/>
          <a:p>
            <a:r>
              <a:rPr lang="en-US" dirty="0" smtClean="0"/>
              <a:t>Use of NVIDIA graphics for the parallel processing in the video surveillance.</a:t>
            </a:r>
          </a:p>
          <a:p>
            <a:r>
              <a:rPr lang="en-US" dirty="0" smtClean="0"/>
              <a:t>the background subtraction method.</a:t>
            </a:r>
          </a:p>
          <a:p>
            <a:r>
              <a:rPr lang="en-US" dirty="0" smtClean="0"/>
              <a:t>Identifying the intensity change in pixels by allocating each thread for each pixel so it computation is faster.</a:t>
            </a:r>
          </a:p>
          <a:p>
            <a:r>
              <a:rPr lang="en-US" dirty="0" smtClean="0"/>
              <a:t>This in turn improves the performance of the video processing .</a:t>
            </a:r>
          </a:p>
          <a:p>
            <a:r>
              <a:rPr lang="en-US" dirty="0" smtClean="0"/>
              <a:t>It triggers an alarm or pop-up when there is motion detection </a:t>
            </a:r>
            <a:r>
              <a:rPr lang="en-US" smtClean="0"/>
              <a:t>which is </a:t>
            </a:r>
            <a:r>
              <a:rPr lang="en-US" dirty="0" smtClean="0"/>
              <a:t>ease for </a:t>
            </a:r>
            <a:r>
              <a:rPr lang="en-US" smtClean="0"/>
              <a:t>the surveillance.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1737023"/>
            <a:ext cx="3648222" cy="272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1: Differentiate</a:t>
            </a:r>
            <a:r>
              <a:rPr lang="en-US" dirty="0"/>
              <a:t>: </a:t>
            </a:r>
          </a:p>
          <a:p>
            <a:r>
              <a:rPr lang="en-US" dirty="0" err="1"/>
              <a:t>Color_diff</a:t>
            </a:r>
            <a:r>
              <a:rPr lang="en-US" dirty="0"/>
              <a:t> = </a:t>
            </a:r>
            <a:r>
              <a:rPr lang="en-US" dirty="0" err="1"/>
              <a:t>Prev_Color</a:t>
            </a:r>
            <a:r>
              <a:rPr lang="en-US" dirty="0"/>
              <a:t> – </a:t>
            </a:r>
            <a:r>
              <a:rPr lang="en-US" dirty="0" err="1"/>
              <a:t>Current_Color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2</a:t>
            </a:r>
            <a:r>
              <a:rPr lang="en-US" b="1" dirty="0"/>
              <a:t>: Square difference</a:t>
            </a:r>
            <a:r>
              <a:rPr lang="en-US" dirty="0"/>
              <a:t>: </a:t>
            </a:r>
          </a:p>
          <a:p>
            <a:r>
              <a:rPr lang="en-US" dirty="0" err="1"/>
              <a:t>Color_diff</a:t>
            </a:r>
            <a:r>
              <a:rPr lang="en-US" dirty="0"/>
              <a:t> += </a:t>
            </a:r>
            <a:r>
              <a:rPr lang="en-US" dirty="0" err="1"/>
              <a:t>Color_diff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3</a:t>
            </a:r>
            <a:r>
              <a:rPr lang="en-US" b="1" dirty="0"/>
              <a:t>: Update previous color</a:t>
            </a:r>
            <a:r>
              <a:rPr lang="en-US" dirty="0"/>
              <a:t>: </a:t>
            </a:r>
          </a:p>
          <a:p>
            <a:r>
              <a:rPr lang="en-US" dirty="0" err="1"/>
              <a:t>Prev_Color</a:t>
            </a:r>
            <a:r>
              <a:rPr lang="en-US" dirty="0"/>
              <a:t> = </a:t>
            </a:r>
            <a:r>
              <a:rPr lang="en-US" dirty="0" err="1"/>
              <a:t>Current_Color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4</a:t>
            </a:r>
            <a:r>
              <a:rPr lang="en-US" b="1" dirty="0"/>
              <a:t>: Adjust threshold value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Threshold </a:t>
            </a:r>
            <a:r>
              <a:rPr lang="en-US" dirty="0"/>
              <a:t>= </a:t>
            </a:r>
            <a:r>
              <a:rPr lang="en-US" dirty="0" err="1"/>
              <a:t>xxxx</a:t>
            </a:r>
            <a:r>
              <a:rPr lang="en-US" dirty="0"/>
              <a:t> </a:t>
            </a:r>
          </a:p>
          <a:p>
            <a:r>
              <a:rPr lang="en-US" b="1" dirty="0"/>
              <a:t>5: </a:t>
            </a:r>
            <a:r>
              <a:rPr lang="en-US" b="1" dirty="0" err="1"/>
              <a:t>Color_diff</a:t>
            </a:r>
            <a:r>
              <a:rPr lang="en-US" b="1" dirty="0"/>
              <a:t> &gt; threshold </a:t>
            </a:r>
            <a:endParaRPr lang="en-US" dirty="0"/>
          </a:p>
          <a:p>
            <a:r>
              <a:rPr lang="en-US" dirty="0"/>
              <a:t>Fire ‘Motion detected’ </a:t>
            </a:r>
          </a:p>
          <a:p>
            <a:r>
              <a:rPr lang="en-US" dirty="0" err="1"/>
              <a:t>Current_Color</a:t>
            </a:r>
            <a:r>
              <a:rPr lang="en-US" dirty="0"/>
              <a:t> = RED </a:t>
            </a:r>
          </a:p>
          <a:p>
            <a:r>
              <a:rPr lang="en-US" b="1" dirty="0"/>
              <a:t>6: </a:t>
            </a:r>
            <a:r>
              <a:rPr lang="en-US" dirty="0"/>
              <a:t>else leave unchanged </a:t>
            </a:r>
          </a:p>
          <a:p>
            <a:r>
              <a:rPr lang="en-US" dirty="0"/>
              <a:t>Or make it grey </a:t>
            </a:r>
          </a:p>
          <a:p>
            <a:r>
              <a:rPr lang="en-US" dirty="0"/>
              <a:t>Or do nothing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1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br>
              <a:rPr lang="en-US" dirty="0" smtClean="0"/>
            </a:br>
            <a:r>
              <a:rPr lang="en-US" sz="2000" b="1" u="sng" dirty="0" smtClean="0"/>
              <a:t>Original</a:t>
            </a:r>
            <a:r>
              <a:rPr lang="en-US" sz="2000" b="1" dirty="0" smtClean="0"/>
              <a:t> </a:t>
            </a:r>
            <a:r>
              <a:rPr lang="en-US" sz="2000" dirty="0" smtClean="0"/>
              <a:t>									           </a:t>
            </a:r>
            <a:r>
              <a:rPr lang="en-US" sz="2000" b="1" u="sng" dirty="0" smtClean="0"/>
              <a:t>Background Subtraction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	</a:t>
            </a:r>
            <a:r>
              <a:rPr lang="en-US" sz="2000" dirty="0" smtClean="0"/>
              <a:t>												GMG				MOG2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983688"/>
            <a:ext cx="3751545" cy="2320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914" y="1950875"/>
            <a:ext cx="3553670" cy="22741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664" y="4322630"/>
            <a:ext cx="3778670" cy="238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3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2000" b="1" u="sng" dirty="0"/>
              <a:t>Original</a:t>
            </a:r>
            <a:r>
              <a:rPr lang="en-US" sz="2000" b="1" dirty="0"/>
              <a:t> </a:t>
            </a:r>
            <a:r>
              <a:rPr lang="en-US" sz="2000" dirty="0"/>
              <a:t>									           </a:t>
            </a:r>
            <a:r>
              <a:rPr lang="en-US" sz="2000" b="1" u="sng" dirty="0" smtClean="0"/>
              <a:t>Motion Detection</a:t>
            </a: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571" y="2243274"/>
            <a:ext cx="4329000" cy="2677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619" y="2111476"/>
            <a:ext cx="4329000" cy="26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7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onclusion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background subtraction on CPU</a:t>
            </a:r>
          </a:p>
          <a:p>
            <a:r>
              <a:rPr lang="en-US" dirty="0" smtClean="0"/>
              <a:t>Implemented Motion detection on GPU</a:t>
            </a:r>
          </a:p>
          <a:p>
            <a:r>
              <a:rPr lang="en-US" dirty="0"/>
              <a:t>B</a:t>
            </a:r>
            <a:r>
              <a:rPr lang="en-US" dirty="0" smtClean="0"/>
              <a:t>iggest </a:t>
            </a:r>
            <a:r>
              <a:rPr lang="en-US" dirty="0"/>
              <a:t>delay in </a:t>
            </a:r>
            <a:r>
              <a:rPr lang="en-US" dirty="0" smtClean="0"/>
              <a:t>the application is </a:t>
            </a:r>
            <a:r>
              <a:rPr lang="en-US" dirty="0"/>
              <a:t>the network feeding the camera </a:t>
            </a:r>
            <a:r>
              <a:rPr lang="en-US" dirty="0" smtClean="0"/>
              <a:t>video stream </a:t>
            </a:r>
            <a:r>
              <a:rPr lang="en-US" dirty="0"/>
              <a:t>to the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We can implement it on the larger scale.</a:t>
            </a:r>
          </a:p>
          <a:p>
            <a:r>
              <a:rPr lang="en-US" dirty="0" smtClean="0"/>
              <a:t>We can implement it more accurately so that decision making will be strong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62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249" y="2173237"/>
            <a:ext cx="9404723" cy="1400530"/>
          </a:xfrm>
        </p:spPr>
        <p:txBody>
          <a:bodyPr/>
          <a:lstStyle/>
          <a:p>
            <a:pPr algn="ctr"/>
            <a:r>
              <a:rPr lang="en-US" sz="6600" dirty="0" smtClean="0"/>
              <a:t>Queries???		</a:t>
            </a:r>
            <a:br>
              <a:rPr lang="en-US" sz="6600" dirty="0" smtClean="0"/>
            </a:br>
            <a:r>
              <a:rPr lang="en-US" sz="8000" dirty="0" smtClean="0">
                <a:sym typeface="Wingdings" panose="05000000000000000000" pitchFamily="2" charset="2"/>
              </a:rPr>
              <a:t>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65440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59279" y="2834984"/>
            <a:ext cx="487345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you.. </a:t>
            </a:r>
            <a:r>
              <a:rPr lang="en-US" sz="6600" b="0" cap="none" spc="0" dirty="0" smtClean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</a:t>
            </a:r>
            <a:endParaRPr lang="en-US" sz="5400" b="0" cap="none" spc="0" dirty="0">
              <a:ln w="0"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153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157</TotalTime>
  <Words>261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</vt:lpstr>
      <vt:lpstr>Parallel video processing for surveillance Applications </vt:lpstr>
      <vt:lpstr>Problem statement:</vt:lpstr>
      <vt:lpstr>Proposed Solution:</vt:lpstr>
      <vt:lpstr>Test Procedures</vt:lpstr>
      <vt:lpstr>Results Original                     Background Subtraction              GMG    MOG2</vt:lpstr>
      <vt:lpstr>Results Original                     Motion Detection </vt:lpstr>
      <vt:lpstr>Conclusion </vt:lpstr>
      <vt:lpstr>Queries???   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video processing for surveillance Applications</dc:title>
  <dc:creator>Nikhil Badri</dc:creator>
  <cp:lastModifiedBy>Pranoti Prakash Adekar</cp:lastModifiedBy>
  <cp:revision>16</cp:revision>
  <dcterms:created xsi:type="dcterms:W3CDTF">2014-11-04T03:57:41Z</dcterms:created>
  <dcterms:modified xsi:type="dcterms:W3CDTF">2014-12-02T03:57:58Z</dcterms:modified>
</cp:coreProperties>
</file>