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Last-MileDeliveryLogistics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C4AC018-210F-4340-A381-19B342259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Last - Mile Delivery Logistics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CE38554-504A-4B98-9BED-9501D39EF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868"/>
            <a:ext cx="12192000" cy="52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Last - Mile Delivery Logistics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- Mile Delivery Logistics</dc:title>
  <dc:creator>HP</dc:creator>
  <cp:lastModifiedBy>BOLLINENI NIKHIL</cp:lastModifiedBy>
  <cp:revision>1</cp:revision>
  <dcterms:created xsi:type="dcterms:W3CDTF">2023-04-10T10:19:32Z</dcterms:created>
  <dcterms:modified xsi:type="dcterms:W3CDTF">2023-04-10T10:20:40Z</dcterms:modified>
</cp:coreProperties>
</file>