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1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0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6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6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6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1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4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8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4BFF-7D14-46A4-8922-02A332799E7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5876A-B8E6-46FB-8A87-44600A496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8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Chat-Bot : Author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3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Add Intent</a:t>
            </a:r>
          </a:p>
          <a:p>
            <a:pPr lvl="1"/>
            <a:r>
              <a:rPr lang="en-US" sz="2000" dirty="0" smtClean="0"/>
              <a:t>Add Single Intent</a:t>
            </a:r>
          </a:p>
          <a:p>
            <a:pPr lvl="1"/>
            <a:r>
              <a:rPr lang="en-US" sz="2000" dirty="0" smtClean="0"/>
              <a:t>Add Bulk Intent</a:t>
            </a:r>
          </a:p>
          <a:p>
            <a:r>
              <a:rPr lang="en-US" sz="2000" dirty="0" smtClean="0"/>
              <a:t>Edit Intent / Delete Intent</a:t>
            </a:r>
          </a:p>
          <a:p>
            <a:r>
              <a:rPr lang="en-US" sz="2000" dirty="0" smtClean="0"/>
              <a:t>Train Model with new Intents</a:t>
            </a:r>
          </a:p>
          <a:p>
            <a:r>
              <a:rPr lang="en-US" sz="2000" dirty="0" smtClean="0"/>
              <a:t>After Training author can test particular model on Staging Environment</a:t>
            </a:r>
          </a:p>
          <a:p>
            <a:r>
              <a:rPr lang="en-US" sz="2000" dirty="0" smtClean="0"/>
              <a:t>Can reject </a:t>
            </a:r>
            <a:r>
              <a:rPr lang="en-US" sz="2000" dirty="0"/>
              <a:t>m</a:t>
            </a:r>
            <a:r>
              <a:rPr lang="en-US" sz="2000" dirty="0" smtClean="0"/>
              <a:t>odel </a:t>
            </a:r>
            <a:r>
              <a:rPr lang="en-US" sz="2000" dirty="0" smtClean="0"/>
              <a:t>after testing</a:t>
            </a:r>
          </a:p>
          <a:p>
            <a:r>
              <a:rPr lang="en-US" sz="2000" dirty="0" smtClean="0"/>
              <a:t>Can Approve Authors Models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2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8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5796" y="2700068"/>
            <a:ext cx="2794959" cy="18288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73538" y="2143422"/>
            <a:ext cx="2124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Current Production Model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013275" y="2451199"/>
            <a:ext cx="0" cy="24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479766" y="2700068"/>
            <a:ext cx="2708694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41705" y="2114662"/>
            <a:ext cx="1829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Current Staging Model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756475" y="2398847"/>
            <a:ext cx="0" cy="30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72596" y="2700068"/>
            <a:ext cx="2656936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89713" y="2170934"/>
            <a:ext cx="1557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Total Intent Details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4468484" y="2478711"/>
            <a:ext cx="0" cy="221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29532" y="4623848"/>
            <a:ext cx="344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Pending for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pproval model  List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071004" y="5098211"/>
            <a:ext cx="7979434" cy="94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3513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86204" y="3933645"/>
            <a:ext cx="629728" cy="422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7411" y="4416725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/ Delete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3"/>
            <a:ext cx="10515600" cy="43513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386204" y="4002657"/>
            <a:ext cx="629728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80646" y="4538665"/>
            <a:ext cx="1015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Edit/Delete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10788606" y="4409269"/>
            <a:ext cx="0" cy="1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23230" y="2967487"/>
            <a:ext cx="966159" cy="310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5170" y="6383547"/>
            <a:ext cx="103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Train Model </a:t>
            </a:r>
            <a:r>
              <a:rPr lang="en-US" sz="1400" dirty="0" smtClean="0"/>
              <a:t>– We can train our all intents only when 1) At least Single Intent is untrained 2) Latest Model Status need Approved or Rejected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20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Trained Model 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1" y="1690688"/>
            <a:ext cx="10586050" cy="46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Untrained Query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583174" cy="4351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2275" y="6311901"/>
            <a:ext cx="523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we can Map Untrained Query with proper Intent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515600" cy="4351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3095" y="6331788"/>
            <a:ext cx="592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all chats and their responses happened on our </a:t>
            </a:r>
            <a:r>
              <a:rPr lang="en-US" dirty="0" err="1" smtClean="0"/>
              <a:t>chatbot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Chat-Bot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4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127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Chat-Bot : Author</vt:lpstr>
      <vt:lpstr>Login</vt:lpstr>
      <vt:lpstr>Author Dashboard</vt:lpstr>
      <vt:lpstr>Intent List</vt:lpstr>
      <vt:lpstr>Add New Intent</vt:lpstr>
      <vt:lpstr>Trained Model List</vt:lpstr>
      <vt:lpstr>Untrained Query </vt:lpstr>
      <vt:lpstr>Chat Audit</vt:lpstr>
      <vt:lpstr>Chat-Bot Testing</vt:lpstr>
      <vt:lpstr>Author Access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Chat-Bot : Author</dc:title>
  <dc:creator>User</dc:creator>
  <cp:lastModifiedBy>User</cp:lastModifiedBy>
  <cp:revision>10</cp:revision>
  <dcterms:created xsi:type="dcterms:W3CDTF">2022-10-17T11:28:58Z</dcterms:created>
  <dcterms:modified xsi:type="dcterms:W3CDTF">2022-10-17T12:36:38Z</dcterms:modified>
</cp:coreProperties>
</file>