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4BFF-7D14-46A4-8922-02A332799E7C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876A-B8E6-46FB-8A87-44600A49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1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4BFF-7D14-46A4-8922-02A332799E7C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876A-B8E6-46FB-8A87-44600A49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09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4BFF-7D14-46A4-8922-02A332799E7C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876A-B8E6-46FB-8A87-44600A49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62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4BFF-7D14-46A4-8922-02A332799E7C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876A-B8E6-46FB-8A87-44600A49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94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4BFF-7D14-46A4-8922-02A332799E7C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876A-B8E6-46FB-8A87-44600A49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6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4BFF-7D14-46A4-8922-02A332799E7C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876A-B8E6-46FB-8A87-44600A49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6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4BFF-7D14-46A4-8922-02A332799E7C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876A-B8E6-46FB-8A87-44600A49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11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4BFF-7D14-46A4-8922-02A332799E7C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876A-B8E6-46FB-8A87-44600A49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61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4BFF-7D14-46A4-8922-02A332799E7C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876A-B8E6-46FB-8A87-44600A49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45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4BFF-7D14-46A4-8922-02A332799E7C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876A-B8E6-46FB-8A87-44600A49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22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4BFF-7D14-46A4-8922-02A332799E7C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876A-B8E6-46FB-8A87-44600A49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82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F4BFF-7D14-46A4-8922-02A332799E7C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5876A-B8E6-46FB-8A87-44600A49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8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Chat-Bot : Author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35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Add Intent</a:t>
            </a:r>
          </a:p>
          <a:p>
            <a:pPr lvl="1"/>
            <a:r>
              <a:rPr lang="en-US" sz="2000" dirty="0" smtClean="0"/>
              <a:t>Add Single Intent</a:t>
            </a:r>
          </a:p>
          <a:p>
            <a:pPr lvl="1"/>
            <a:r>
              <a:rPr lang="en-US" sz="2000" dirty="0" smtClean="0"/>
              <a:t>Add Bulk Intent</a:t>
            </a:r>
          </a:p>
          <a:p>
            <a:r>
              <a:rPr lang="en-US" sz="2000" dirty="0" smtClean="0"/>
              <a:t>Edit Intent / Delete Intent</a:t>
            </a:r>
          </a:p>
          <a:p>
            <a:r>
              <a:rPr lang="en-US" sz="2000" dirty="0" smtClean="0"/>
              <a:t>Train Model with new Intents</a:t>
            </a:r>
          </a:p>
          <a:p>
            <a:r>
              <a:rPr lang="en-US" sz="2000" dirty="0" smtClean="0"/>
              <a:t>After Training author can test particular model on Staging Environment</a:t>
            </a:r>
          </a:p>
          <a:p>
            <a:r>
              <a:rPr lang="en-US" sz="2000" dirty="0" smtClean="0"/>
              <a:t>Can reject </a:t>
            </a:r>
            <a:r>
              <a:rPr lang="en-US" sz="2000" dirty="0"/>
              <a:t>m</a:t>
            </a:r>
            <a:r>
              <a:rPr lang="en-US" sz="2000" dirty="0" smtClean="0"/>
              <a:t>odel </a:t>
            </a:r>
            <a:r>
              <a:rPr lang="en-US" sz="2000" dirty="0"/>
              <a:t>b</a:t>
            </a:r>
            <a:r>
              <a:rPr lang="en-US" sz="2000" dirty="0" smtClean="0"/>
              <a:t>efore sending for approval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928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2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515600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87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 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15796" y="2700068"/>
            <a:ext cx="2794959" cy="18288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73538" y="2143422"/>
            <a:ext cx="2124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Current Production Model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013275" y="2451199"/>
            <a:ext cx="0" cy="248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479766" y="2700068"/>
            <a:ext cx="2708694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841705" y="2114662"/>
            <a:ext cx="1829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Current Staging Model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756475" y="2398847"/>
            <a:ext cx="0" cy="301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872596" y="2700068"/>
            <a:ext cx="2656936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689713" y="2170934"/>
            <a:ext cx="1557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Total Intent Details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/>
          <p:cNvCxnSpPr>
            <a:stCxn id="14" idx="2"/>
          </p:cNvCxnSpPr>
          <p:nvPr/>
        </p:nvCxnSpPr>
        <p:spPr>
          <a:xfrm>
            <a:off x="4468484" y="2478711"/>
            <a:ext cx="0" cy="221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29532" y="4623848"/>
            <a:ext cx="3441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Pending for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A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pproval model  List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071004" y="5098211"/>
            <a:ext cx="7979434" cy="940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6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515600" cy="435133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386204" y="3933645"/>
            <a:ext cx="629728" cy="422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127411" y="4416725"/>
            <a:ext cx="1408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Edit / Delete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3"/>
            <a:ext cx="10515600" cy="435134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386204" y="4002657"/>
            <a:ext cx="629728" cy="3536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280646" y="4538665"/>
            <a:ext cx="1015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Edit/Delete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>
            <a:stCxn id="11" idx="0"/>
          </p:cNvCxnSpPr>
          <p:nvPr/>
        </p:nvCxnSpPr>
        <p:spPr>
          <a:xfrm flipV="1">
            <a:off x="10788606" y="4409269"/>
            <a:ext cx="0" cy="12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023230" y="2967487"/>
            <a:ext cx="966159" cy="310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35170" y="6383547"/>
            <a:ext cx="103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Train Model </a:t>
            </a:r>
            <a:r>
              <a:rPr lang="en-US" sz="1400" dirty="0" smtClean="0"/>
              <a:t>– We can train our all intents only when 1) At least Single Intent is untrained 2) Latest Model Status need Approved or Rejected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5200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New Intent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6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8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Trained Model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515600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Untrained Query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6"/>
            <a:ext cx="10583174" cy="43513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12275" y="6311901"/>
            <a:ext cx="5235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we can Map Untrained Query with proper Intent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42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 Audit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6"/>
            <a:ext cx="10515600" cy="43513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23095" y="6331788"/>
            <a:ext cx="5920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of all chats and their responses happened on our </a:t>
            </a:r>
            <a:r>
              <a:rPr lang="en-US" dirty="0" err="1" smtClean="0"/>
              <a:t>chatbot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27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Chat-Bot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46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125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Chat-Bot : Author</vt:lpstr>
      <vt:lpstr>Login</vt:lpstr>
      <vt:lpstr>Author Dashboard</vt:lpstr>
      <vt:lpstr>Intent List</vt:lpstr>
      <vt:lpstr>Add New Intent</vt:lpstr>
      <vt:lpstr>Trained Model List</vt:lpstr>
      <vt:lpstr>Untrained Query </vt:lpstr>
      <vt:lpstr>Chat Audit</vt:lpstr>
      <vt:lpstr>Chat-Bot Testing</vt:lpstr>
      <vt:lpstr>Author Access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Chat-Bot : Author</dc:title>
  <dc:creator>User</dc:creator>
  <cp:lastModifiedBy>User</cp:lastModifiedBy>
  <cp:revision>8</cp:revision>
  <dcterms:created xsi:type="dcterms:W3CDTF">2022-10-17T11:28:58Z</dcterms:created>
  <dcterms:modified xsi:type="dcterms:W3CDTF">2022-10-17T12:28:22Z</dcterms:modified>
</cp:coreProperties>
</file>