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1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638D-F1D1-40EA-AA0C-B836B6009F9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7135-617B-4AD7-B962-74AAA04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Chat-Bot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9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216" y="1825625"/>
            <a:ext cx="92315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Admin Dashboard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138" y="1975338"/>
            <a:ext cx="8615362" cy="40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4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5842" y="6343770"/>
            <a:ext cx="596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new admin with appropriate role(access)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993" y="1825625"/>
            <a:ext cx="9252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Users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5842" y="6343770"/>
            <a:ext cx="596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all users with there role. We cant remove Super Admin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869" y="1825625"/>
            <a:ext cx="9180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993" y="1825625"/>
            <a:ext cx="925201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5842" y="6343770"/>
            <a:ext cx="596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 Admin can - Add New Role with selected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99" y="1825625"/>
            <a:ext cx="9146001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2999" y="6211669"/>
            <a:ext cx="664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Role List.</a:t>
            </a:r>
            <a:br>
              <a:rPr lang="en-US" dirty="0" smtClean="0"/>
            </a:br>
            <a:r>
              <a:rPr lang="en-US" dirty="0" smtClean="0"/>
              <a:t>Super Admin can -  Edit role with selected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9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Chat-Bot 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10" y="1825625"/>
            <a:ext cx="9241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1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081" y="1825625"/>
            <a:ext cx="92938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Chat-Bot</vt:lpstr>
      <vt:lpstr>Login Page</vt:lpstr>
      <vt:lpstr>Super Admin Dashboard</vt:lpstr>
      <vt:lpstr>ADD User</vt:lpstr>
      <vt:lpstr>All Users List</vt:lpstr>
      <vt:lpstr>Add Role</vt:lpstr>
      <vt:lpstr>Role List</vt:lpstr>
      <vt:lpstr>Test Chat-Bot working</vt:lpstr>
      <vt:lpstr>Logout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2022-09-29T06:18:33Z</dcterms:created>
  <dcterms:modified xsi:type="dcterms:W3CDTF">2022-10-15T09:44:00Z</dcterms:modified>
</cp:coreProperties>
</file>