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859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42B8-28F7-467B-8FB8-66F1DB654F5B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89D1-461B-4552-BF57-17C5D5C5C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71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42B8-28F7-467B-8FB8-66F1DB654F5B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89D1-461B-4552-BF57-17C5D5C5C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93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42B8-28F7-467B-8FB8-66F1DB654F5B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89D1-461B-4552-BF57-17C5D5C5C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084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42B8-28F7-467B-8FB8-66F1DB654F5B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89D1-461B-4552-BF57-17C5D5C5C93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859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42B8-28F7-467B-8FB8-66F1DB654F5B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89D1-461B-4552-BF57-17C5D5C5C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344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42B8-28F7-467B-8FB8-66F1DB654F5B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89D1-461B-4552-BF57-17C5D5C5C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11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42B8-28F7-467B-8FB8-66F1DB654F5B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89D1-461B-4552-BF57-17C5D5C5C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8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42B8-28F7-467B-8FB8-66F1DB654F5B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89D1-461B-4552-BF57-17C5D5C5C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21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42B8-28F7-467B-8FB8-66F1DB654F5B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89D1-461B-4552-BF57-17C5D5C5C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88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42B8-28F7-467B-8FB8-66F1DB654F5B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89D1-461B-4552-BF57-17C5D5C5C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3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42B8-28F7-467B-8FB8-66F1DB654F5B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89D1-461B-4552-BF57-17C5D5C5C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62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42B8-28F7-467B-8FB8-66F1DB654F5B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89D1-461B-4552-BF57-17C5D5C5C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81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42B8-28F7-467B-8FB8-66F1DB654F5B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89D1-461B-4552-BF57-17C5D5C5C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68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42B8-28F7-467B-8FB8-66F1DB654F5B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89D1-461B-4552-BF57-17C5D5C5C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24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42B8-28F7-467B-8FB8-66F1DB654F5B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89D1-461B-4552-BF57-17C5D5C5C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34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42B8-28F7-467B-8FB8-66F1DB654F5B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89D1-461B-4552-BF57-17C5D5C5C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14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42B8-28F7-467B-8FB8-66F1DB654F5B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89D1-461B-4552-BF57-17C5D5C5C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78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1042B8-28F7-467B-8FB8-66F1DB654F5B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89D1-461B-4552-BF57-17C5D5C5C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369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8AC4-B829-4316-867C-9F4E6A95C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JUKEBOX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CCE34-CCBA-4AD2-9A0B-5B0FC3C89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(COURSE-7 PROJECT)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09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B5AACB5-9CA5-48D8-A58B-D979088DE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8" y="1997844"/>
            <a:ext cx="11170024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In this task I used a predefined class “</a:t>
            </a:r>
            <a:r>
              <a:rPr lang="en-US" altLang="en-US" sz="20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AudioInputStream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” ( </a:t>
            </a:r>
            <a:r>
              <a:rPr lang="en-US" altLang="en-US" sz="20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javax.sound.sampled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package) which extends the “</a:t>
            </a:r>
            <a:r>
              <a:rPr lang="en-US" altLang="en-US" sz="20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InputStream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”(A pre defined abstract class) to read the audio files present in given resources directory.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And then using the object </a:t>
            </a:r>
            <a:r>
              <a:rPr lang="en-US" altLang="en-US" sz="20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instansiated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of the clip interface I am calling a method “</a:t>
            </a:r>
            <a:r>
              <a:rPr lang="en-US" altLang="en-US" sz="20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getclip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()” present in the “</a:t>
            </a:r>
            <a:r>
              <a:rPr lang="en-US" altLang="en-US" sz="20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AudioSystem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” class to get the audio file that needs to be played. And this class also contains predefined methods like start(), stop(), </a:t>
            </a:r>
            <a:r>
              <a:rPr lang="en-US" altLang="en-US" sz="20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setMicrosecondposition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() </a:t>
            </a:r>
            <a:r>
              <a:rPr lang="en-US" altLang="en-US" sz="20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etc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, which can be used to perform different operations on the audio file.</a:t>
            </a:r>
          </a:p>
        </p:txBody>
      </p:sp>
    </p:spTree>
    <p:extLst>
      <p:ext uri="{BB962C8B-B14F-4D97-AF65-F5344CB8AC3E}">
        <p14:creationId xmlns:p14="http://schemas.microsoft.com/office/powerpoint/2010/main" val="8582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79F744-D2C1-4C84-AA72-F1C713D515E0}"/>
              </a:ext>
            </a:extLst>
          </p:cNvPr>
          <p:cNvSpPr/>
          <p:nvPr/>
        </p:nvSpPr>
        <p:spPr>
          <a:xfrm>
            <a:off x="584310" y="1496973"/>
            <a:ext cx="58433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FUTURE SCOPE</a:t>
            </a:r>
            <a:endParaRPr lang="en-IN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A246C2-F716-4813-99BB-B0F7D1F27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982" y="3849504"/>
            <a:ext cx="951603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j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2B5C965-8252-4AFC-B996-4099644E3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251" y="3303566"/>
            <a:ext cx="9399496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We can make it a fully functional</a:t>
            </a:r>
            <a:r>
              <a:rPr lang="en-US" altLang="en-US" sz="2000" dirty="0">
                <a:solidFill>
                  <a:schemeClr val="tx2"/>
                </a:solidFill>
                <a:latin typeface="+mj-lt"/>
              </a:rPr>
              <a:t> and user friendly application by  designing the frontend interface to it.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96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79F744-D2C1-4C84-AA72-F1C713D515E0}"/>
              </a:ext>
            </a:extLst>
          </p:cNvPr>
          <p:cNvSpPr/>
          <p:nvPr/>
        </p:nvSpPr>
        <p:spPr>
          <a:xfrm>
            <a:off x="584310" y="1496973"/>
            <a:ext cx="58433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TimeLine :</a:t>
            </a:r>
            <a:endParaRPr lang="en-IN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A246C2-F716-4813-99BB-B0F7D1F27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982" y="3849504"/>
            <a:ext cx="951603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j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2B5C965-8252-4AFC-B996-4099644E3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251" y="2572231"/>
            <a:ext cx="9399496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Started the Project on 23/03/2022 and finished the task-1 on the same day.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chemeClr val="tx2"/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Done with writing the code for task-2 on 24/03/2022.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chemeClr val="tx2"/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And finished the code for task 3 &amp; 4 on 25/03/2022.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chemeClr val="tx2"/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Final presentation on 29/03/2022.</a:t>
            </a:r>
          </a:p>
        </p:txBody>
      </p:sp>
    </p:spTree>
    <p:extLst>
      <p:ext uri="{BB962C8B-B14F-4D97-AF65-F5344CB8AC3E}">
        <p14:creationId xmlns:p14="http://schemas.microsoft.com/office/powerpoint/2010/main" val="315237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8AC4-B829-4316-867C-9F4E6A95C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9078" y="2797392"/>
            <a:ext cx="5353843" cy="1263216"/>
          </a:xfrm>
        </p:spPr>
        <p:txBody>
          <a:bodyPr/>
          <a:lstStyle/>
          <a:p>
            <a:r>
              <a:rPr lang="en-GB" dirty="0"/>
              <a:t>THANK YOU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92C7D9-A32E-41E8-AFE6-0D388F3DA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1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C0C54D1-DC10-474F-976A-B5E9BCCF1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7" y="1684330"/>
            <a:ext cx="11170024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736276B-8692-451D-8A9C-0AF936B0E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917" y="3175517"/>
            <a:ext cx="1037216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To design a Digital jukebox where we will have songs and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podacsts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And design it according to the given tasks.</a:t>
            </a:r>
          </a:p>
        </p:txBody>
      </p:sp>
    </p:spTree>
    <p:extLst>
      <p:ext uri="{BB962C8B-B14F-4D97-AF65-F5344CB8AC3E}">
        <p14:creationId xmlns:p14="http://schemas.microsoft.com/office/powerpoint/2010/main" val="211942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85A8FE41-95A7-4447-B9B2-742F531FF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17" y="1877956"/>
            <a:ext cx="11438965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cs typeface="Times New Roman" panose="02020603050405020304" pitchFamily="18" charset="0"/>
              </a:rPr>
              <a:t>This jukebox must contain a catalog of songs by various artists.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cs typeface="Times New Roman" panose="02020603050405020304" pitchFamily="18" charset="0"/>
              </a:rPr>
              <a:t>You need to add different genres of songs into the catalog.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cs typeface="Times New Roman" panose="02020603050405020304" pitchFamily="18" charset="0"/>
              </a:rPr>
              <a:t>The catalog can be categorized based on the artist, genre or name of the album.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cs typeface="Times New Roman" panose="02020603050405020304" pitchFamily="18" charset="0"/>
              </a:rPr>
              <a:t>The home page of the jukebox should display all the songs available in the catalog.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cs typeface="Times New Roman" panose="02020603050405020304" pitchFamily="18" charset="0"/>
              </a:rPr>
              <a:t>The user must be able to search for music based on any of the categories mentioned in point 2.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cs typeface="Times New Roman" panose="02020603050405020304" pitchFamily="18" charset="0"/>
              </a:rPr>
              <a:t>Once a category is specified, an alphabetical search can be offered to the user to locate the music they are looking for.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9F744-D2C1-4C84-AA72-F1C713D515E0}"/>
              </a:ext>
            </a:extLst>
          </p:cNvPr>
          <p:cNvSpPr/>
          <p:nvPr/>
        </p:nvSpPr>
        <p:spPr>
          <a:xfrm>
            <a:off x="584311" y="886616"/>
            <a:ext cx="36739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TASK-1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9687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B5AACB5-9CA5-48D8-A58B-D979088DE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8" y="1382286"/>
            <a:ext cx="11170024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          To complete this task we are using the concept of Interface. I am creating an interface “</a:t>
            </a:r>
            <a:r>
              <a:rPr lang="en-US" altLang="en-US" sz="20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Isongs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” which contains 2 abstract methods one to display the songs and the other to search the songs based on users choice , and then these methods are overridden in a class which implements the interface.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How ever the return types and the parameters for the methods can be modified accordingly.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cs typeface="Times New Roman" panose="02020603050405020304" pitchFamily="18" charset="0"/>
              </a:rPr>
              <a:t>In the </a:t>
            </a:r>
            <a:r>
              <a:rPr lang="en-US" altLang="en-US" sz="2000" dirty="0" err="1">
                <a:solidFill>
                  <a:schemeClr val="tx2"/>
                </a:solidFill>
                <a:cs typeface="Times New Roman" panose="02020603050405020304" pitchFamily="18" charset="0"/>
              </a:rPr>
              <a:t>SongsDisplay</a:t>
            </a:r>
            <a:r>
              <a:rPr lang="en-US" altLang="en-US" sz="2000" dirty="0">
                <a:solidFill>
                  <a:schemeClr val="tx2"/>
                </a:solidFill>
                <a:cs typeface="Times New Roman" panose="02020603050405020304" pitchFamily="18" charset="0"/>
              </a:rPr>
              <a:t> method we will be connecting to the </a:t>
            </a:r>
            <a:r>
              <a:rPr lang="en-US" altLang="en-US" sz="2000" dirty="0" err="1">
                <a:solidFill>
                  <a:schemeClr val="tx2"/>
                </a:solidFill>
                <a:cs typeface="Times New Roman" panose="02020603050405020304" pitchFamily="18" charset="0"/>
              </a:rPr>
              <a:t>Mysql</a:t>
            </a:r>
            <a:r>
              <a:rPr lang="en-US" altLang="en-US" sz="2000" dirty="0">
                <a:solidFill>
                  <a:schemeClr val="tx2"/>
                </a:solidFill>
                <a:cs typeface="Times New Roman" panose="02020603050405020304" pitchFamily="18" charset="0"/>
              </a:rPr>
              <a:t> server and print all the songs available in the “songs” table and also store them in a List so that  I don’t need to connect to the backend </a:t>
            </a:r>
            <a:r>
              <a:rPr lang="en-US" altLang="en-US" sz="2000" dirty="0" err="1">
                <a:solidFill>
                  <a:schemeClr val="tx2"/>
                </a:solidFill>
                <a:cs typeface="Times New Roman" panose="02020603050405020304" pitchFamily="18" charset="0"/>
              </a:rPr>
              <a:t>everytime</a:t>
            </a:r>
            <a:r>
              <a:rPr lang="en-US" altLang="en-US" sz="2000" dirty="0">
                <a:solidFill>
                  <a:schemeClr val="tx2"/>
                </a:solidFill>
                <a:cs typeface="Times New Roman" panose="02020603050405020304" pitchFamily="18" charset="0"/>
              </a:rPr>
              <a:t> a simple search algorithm or display algorithm required. I can use Java 8 features to make the code efficient.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7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79F744-D2C1-4C84-AA72-F1C713D515E0}"/>
              </a:ext>
            </a:extLst>
          </p:cNvPr>
          <p:cNvSpPr/>
          <p:nvPr/>
        </p:nvSpPr>
        <p:spPr>
          <a:xfrm>
            <a:off x="664993" y="1254169"/>
            <a:ext cx="36739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TASK-2</a:t>
            </a:r>
            <a:endParaRPr lang="en-IN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A246C2-F716-4813-99BB-B0F7D1F27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982" y="2556843"/>
            <a:ext cx="9516035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The modern jukebox should allow users to create a catalog of podcasts and to live-stream music of various artists.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chemeClr val="tx2"/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The homepage of the jukebox must display podcasts by celebrities.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chemeClr val="tx2"/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Allow a user to search for a podcast by celebrity or find the date on which the podcast was published.</a:t>
            </a:r>
          </a:p>
        </p:txBody>
      </p:sp>
    </p:spTree>
    <p:extLst>
      <p:ext uri="{BB962C8B-B14F-4D97-AF65-F5344CB8AC3E}">
        <p14:creationId xmlns:p14="http://schemas.microsoft.com/office/powerpoint/2010/main" val="127609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B5AACB5-9CA5-48D8-A58B-D979088DE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8" y="2459505"/>
            <a:ext cx="1117002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This task is similar to the first task.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The only change we make was in the table that I created in the </a:t>
            </a:r>
            <a:r>
              <a:rPr lang="en-US" altLang="en-US" sz="20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mySQL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Here I used a composite key  to have a unique combination of podcasts and episodes.</a:t>
            </a:r>
          </a:p>
        </p:txBody>
      </p:sp>
    </p:spTree>
    <p:extLst>
      <p:ext uri="{BB962C8B-B14F-4D97-AF65-F5344CB8AC3E}">
        <p14:creationId xmlns:p14="http://schemas.microsoft.com/office/powerpoint/2010/main" val="171716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79F744-D2C1-4C84-AA72-F1C713D515E0}"/>
              </a:ext>
            </a:extLst>
          </p:cNvPr>
          <p:cNvSpPr/>
          <p:nvPr/>
        </p:nvSpPr>
        <p:spPr>
          <a:xfrm>
            <a:off x="664993" y="1254169"/>
            <a:ext cx="36739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TASK-3</a:t>
            </a:r>
            <a:endParaRPr lang="en-IN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A246C2-F716-4813-99BB-B0F7D1F27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982" y="3849504"/>
            <a:ext cx="951603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j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2B5C965-8252-4AFC-B996-4099644E3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251" y="2649178"/>
            <a:ext cx="9399496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This jukebox should allow a user to either create a playlist of songs or podcasts, or a combination of the two.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chemeClr val="tx2"/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Allow a user to add a song, a particular album or a podcast to the created playlist.</a:t>
            </a:r>
            <a:endParaRPr lang="en-US" altLang="en-US" sz="2000" dirty="0">
              <a:solidFill>
                <a:schemeClr val="tx2"/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The user should be able to create multiple playlists and view the contents of the playlists.</a:t>
            </a:r>
          </a:p>
        </p:txBody>
      </p:sp>
    </p:spTree>
    <p:extLst>
      <p:ext uri="{BB962C8B-B14F-4D97-AF65-F5344CB8AC3E}">
        <p14:creationId xmlns:p14="http://schemas.microsoft.com/office/powerpoint/2010/main" val="258543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B5AACB5-9CA5-48D8-A58B-D979088DE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8" y="1690066"/>
            <a:ext cx="11170024" cy="3477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In this task I created an interface “ </a:t>
            </a:r>
            <a:r>
              <a:rPr lang="en-US" altLang="en-US" sz="20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Iplaylists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” where </a:t>
            </a:r>
            <a:r>
              <a:rPr lang="en-US" altLang="en-US" sz="20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will have 3 abstract methods to create a Playlist, to add a song and to add a podcast,</a:t>
            </a:r>
            <a:r>
              <a:rPr lang="en-US" altLang="en-US" sz="2000" dirty="0">
                <a:solidFill>
                  <a:schemeClr val="tx2"/>
                </a:solidFill>
                <a:cs typeface="Times New Roman" panose="02020603050405020304" pitchFamily="18" charset="0"/>
              </a:rPr>
              <a:t> and then these methods are overridden in a class which implements the interface.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I created a table “</a:t>
            </a:r>
            <a:r>
              <a:rPr lang="en-US" altLang="en-US" sz="20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playlistTab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” in the backend to store the </a:t>
            </a:r>
            <a:r>
              <a:rPr lang="en-US" altLang="en-US" sz="20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the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details of playlists created. The playlist name must be unique with respect to a single user, so in this table we use a composite key between username and </a:t>
            </a:r>
            <a:r>
              <a:rPr lang="en-US" altLang="en-US" sz="20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playlistName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so that their combination would be unique throughout the table.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And then a separate table is created to store the type of audio(Song/Podcast) and the details of the audio(</a:t>
            </a:r>
            <a:r>
              <a:rPr lang="en-US" altLang="en-US" sz="20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SongId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/</a:t>
            </a:r>
            <a:r>
              <a:rPr lang="en-US" altLang="en-US" sz="20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PodcastId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6790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79F744-D2C1-4C84-AA72-F1C713D515E0}"/>
              </a:ext>
            </a:extLst>
          </p:cNvPr>
          <p:cNvSpPr/>
          <p:nvPr/>
        </p:nvSpPr>
        <p:spPr>
          <a:xfrm>
            <a:off x="682922" y="834386"/>
            <a:ext cx="36739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TASK-4</a:t>
            </a:r>
            <a:endParaRPr lang="en-IN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A246C2-F716-4813-99BB-B0F7D1F27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982" y="3849504"/>
            <a:ext cx="951603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65AEE4-3D38-4080-AF9F-42CEE25E4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92" y="1879733"/>
            <a:ext cx="11147613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The design of the modern jukebox is now completed.</a:t>
            </a:r>
            <a:endParaRPr lang="en-US" altLang="en-US" sz="2000" dirty="0">
              <a:solidFill>
                <a:schemeClr val="tx2"/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 user should now be able to play songs from the created playlists.</a:t>
            </a:r>
            <a:endParaRPr lang="en-US" altLang="en-US" sz="2000" dirty="0">
              <a:solidFill>
                <a:schemeClr val="tx2"/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Display all the songs in the playlist along with the name of the song, album name (if any), and the duration of the song in a tabular format.</a:t>
            </a:r>
            <a:endParaRPr lang="en-US" altLang="en-US" sz="2000" dirty="0">
              <a:solidFill>
                <a:schemeClr val="tx2"/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The user must be able to play any song or podcast from the playlist.</a:t>
            </a:r>
            <a:endParaRPr lang="en-US" altLang="en-US" sz="2000" dirty="0">
              <a:solidFill>
                <a:schemeClr val="tx2"/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The song playing displays the time remaining (in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mm:ss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format) and presents the list of songs that have been queued up for playing subsequently.</a:t>
            </a:r>
            <a:endParaRPr lang="en-US" altLang="en-US" sz="2000" dirty="0">
              <a:solidFill>
                <a:schemeClr val="tx2"/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The user must be able to perform reverse, forward, pause, resume and shuffle or loop play of the songs in the playlist.</a:t>
            </a:r>
          </a:p>
        </p:txBody>
      </p:sp>
    </p:spTree>
    <p:extLst>
      <p:ext uri="{BB962C8B-B14F-4D97-AF65-F5344CB8AC3E}">
        <p14:creationId xmlns:p14="http://schemas.microsoft.com/office/powerpoint/2010/main" val="463895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851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Ion</vt:lpstr>
      <vt:lpstr>JUKEBOX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nikhil chava</dc:creator>
  <cp:lastModifiedBy>nikhil chava</cp:lastModifiedBy>
  <cp:revision>12</cp:revision>
  <dcterms:created xsi:type="dcterms:W3CDTF">2022-03-28T05:43:06Z</dcterms:created>
  <dcterms:modified xsi:type="dcterms:W3CDTF">2022-03-29T06:53:54Z</dcterms:modified>
</cp:coreProperties>
</file>