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chava" initials="nc" lastIdx="1" clrIdx="0">
    <p:extLst>
      <p:ext uri="{19B8F6BF-5375-455C-9EA6-DF929625EA0E}">
        <p15:presenceInfo xmlns:p15="http://schemas.microsoft.com/office/powerpoint/2012/main" userId="7402b2ae2f1db1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DAE1D-36CF-472B-A788-04F9292D46E3}" v="1317" dt="2022-09-12T05:49:52.246"/>
    <p1510:client id="{D6539D63-4D39-41FC-A16D-7857B70EF916}" v="120" dt="2022-09-12T12:04:31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AF548-67F0-4732-AFFC-26899DD07DBC}" type="doc">
      <dgm:prSet loTypeId="urn:microsoft.com/office/officeart/2011/layout/RadialPictureLis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8225D6-5A3E-4408-AD81-C7A6CD95D92B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/>
            <a:t>MovieZONE</a:t>
          </a:r>
          <a:endParaRPr lang="en-IN" dirty="0"/>
        </a:p>
      </dgm:t>
    </dgm:pt>
    <dgm:pt modelId="{E1BEC111-D127-4BEF-997E-8F57C7EF43D4}" type="parTrans" cxnId="{6D298D9A-341E-43C0-A6DB-813FC44F42BD}">
      <dgm:prSet/>
      <dgm:spPr/>
      <dgm:t>
        <a:bodyPr/>
        <a:lstStyle/>
        <a:p>
          <a:endParaRPr lang="en-IN"/>
        </a:p>
      </dgm:t>
    </dgm:pt>
    <dgm:pt modelId="{81154E05-89E7-4F3A-B27A-99DF452B7888}" type="sibTrans" cxnId="{6D298D9A-341E-43C0-A6DB-813FC44F42BD}">
      <dgm:prSet/>
      <dgm:spPr/>
      <dgm:t>
        <a:bodyPr/>
        <a:lstStyle/>
        <a:p>
          <a:endParaRPr lang="en-IN"/>
        </a:p>
      </dgm:t>
    </dgm:pt>
    <dgm:pt modelId="{F7A86FD9-3C2A-490F-B02C-8575B48585FB}">
      <dgm:prSet phldrT="[Text]"/>
      <dgm:spPr/>
      <dgm:t>
        <a:bodyPr/>
        <a:lstStyle/>
        <a:p>
          <a:pPr algn="r"/>
          <a:r>
            <a:rPr lang="en-GB" dirty="0"/>
            <a:t>Project Assigned</a:t>
          </a:r>
          <a:endParaRPr lang="en-IN" dirty="0"/>
        </a:p>
      </dgm:t>
    </dgm:pt>
    <dgm:pt modelId="{6196F01F-77AF-4A7E-8379-3CEDA13F1281}" type="parTrans" cxnId="{A4C131C4-27A8-48FE-9EC9-667B985CA008}">
      <dgm:prSet/>
      <dgm:spPr/>
      <dgm:t>
        <a:bodyPr/>
        <a:lstStyle/>
        <a:p>
          <a:endParaRPr lang="en-IN"/>
        </a:p>
      </dgm:t>
    </dgm:pt>
    <dgm:pt modelId="{2FC00C7F-BA7F-4672-840F-77C610625EEA}" type="sibTrans" cxnId="{A4C131C4-27A8-48FE-9EC9-667B985CA008}">
      <dgm:prSet/>
      <dgm:spPr/>
      <dgm:t>
        <a:bodyPr/>
        <a:lstStyle/>
        <a:p>
          <a:endParaRPr lang="en-IN"/>
        </a:p>
      </dgm:t>
    </dgm:pt>
    <dgm:pt modelId="{9A56C47A-2D7F-45F7-9175-BC0A58C36E9F}">
      <dgm:prSet phldrT="[Text]"/>
      <dgm:spPr/>
      <dgm:t>
        <a:bodyPr/>
        <a:lstStyle/>
        <a:p>
          <a:r>
            <a:rPr lang="en-GB" dirty="0"/>
            <a:t>Backend Done</a:t>
          </a:r>
          <a:endParaRPr lang="en-IN" dirty="0"/>
        </a:p>
      </dgm:t>
    </dgm:pt>
    <dgm:pt modelId="{FF18CABA-D74E-46A8-824E-602E5AE51CAC}" type="parTrans" cxnId="{5B1EE229-4071-4B19-8B1D-C32152640D9C}">
      <dgm:prSet/>
      <dgm:spPr/>
      <dgm:t>
        <a:bodyPr/>
        <a:lstStyle/>
        <a:p>
          <a:endParaRPr lang="en-IN"/>
        </a:p>
      </dgm:t>
    </dgm:pt>
    <dgm:pt modelId="{75493126-0412-42D6-82A4-C4BA847E5285}" type="sibTrans" cxnId="{5B1EE229-4071-4B19-8B1D-C32152640D9C}">
      <dgm:prSet/>
      <dgm:spPr/>
      <dgm:t>
        <a:bodyPr/>
        <a:lstStyle/>
        <a:p>
          <a:endParaRPr lang="en-IN"/>
        </a:p>
      </dgm:t>
    </dgm:pt>
    <dgm:pt modelId="{7FA9F8C7-64E7-4C12-8E2C-DB0CABD3D9ED}">
      <dgm:prSet phldrT="[Text]"/>
      <dgm:spPr/>
      <dgm:t>
        <a:bodyPr/>
        <a:lstStyle/>
        <a:p>
          <a:r>
            <a:rPr lang="en-GB" dirty="0"/>
            <a:t>Frontend Done</a:t>
          </a:r>
          <a:endParaRPr lang="en-IN" dirty="0"/>
        </a:p>
      </dgm:t>
    </dgm:pt>
    <dgm:pt modelId="{1A3C1335-34C8-45CB-90F8-30396183FB9E}" type="parTrans" cxnId="{30960DB8-E3C6-414A-87BF-532847376DFD}">
      <dgm:prSet/>
      <dgm:spPr/>
      <dgm:t>
        <a:bodyPr/>
        <a:lstStyle/>
        <a:p>
          <a:endParaRPr lang="en-IN"/>
        </a:p>
      </dgm:t>
    </dgm:pt>
    <dgm:pt modelId="{4848B71F-84D5-4B60-B9F9-C68105571989}" type="sibTrans" cxnId="{30960DB8-E3C6-414A-87BF-532847376DFD}">
      <dgm:prSet/>
      <dgm:spPr/>
      <dgm:t>
        <a:bodyPr/>
        <a:lstStyle/>
        <a:p>
          <a:endParaRPr lang="en-IN"/>
        </a:p>
      </dgm:t>
    </dgm:pt>
    <dgm:pt modelId="{95F3E186-28DD-4A91-A0C6-36E5DB70A5EB}">
      <dgm:prSet phldrT="[Text]"/>
      <dgm:spPr/>
      <dgm:t>
        <a:bodyPr/>
        <a:lstStyle/>
        <a:p>
          <a:r>
            <a:rPr lang="en-GB" dirty="0"/>
            <a:t>Demo </a:t>
          </a:r>
        </a:p>
        <a:p>
          <a:r>
            <a:rPr lang="en-GB" dirty="0"/>
            <a:t>Presentation</a:t>
          </a:r>
          <a:endParaRPr lang="en-IN" dirty="0"/>
        </a:p>
      </dgm:t>
    </dgm:pt>
    <dgm:pt modelId="{F6171F3A-DCB3-4D76-ACAA-05DB53CE8495}" type="parTrans" cxnId="{E6CC12A8-62E1-4946-9934-62F5CBAFEF78}">
      <dgm:prSet/>
      <dgm:spPr/>
      <dgm:t>
        <a:bodyPr/>
        <a:lstStyle/>
        <a:p>
          <a:endParaRPr lang="en-IN"/>
        </a:p>
      </dgm:t>
    </dgm:pt>
    <dgm:pt modelId="{E44077ED-1A08-49B0-AAC5-D15768C8EA0D}" type="sibTrans" cxnId="{E6CC12A8-62E1-4946-9934-62F5CBAFEF78}">
      <dgm:prSet/>
      <dgm:spPr/>
      <dgm:t>
        <a:bodyPr/>
        <a:lstStyle/>
        <a:p>
          <a:endParaRPr lang="en-IN"/>
        </a:p>
      </dgm:t>
    </dgm:pt>
    <dgm:pt modelId="{E844CA67-DCDA-4208-934C-6FF0069B992F}" type="pres">
      <dgm:prSet presAssocID="{E1BAF548-67F0-4732-AFFC-26899DD07DBC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031E42E4-92EA-40D5-8B89-0A816353D419}" type="pres">
      <dgm:prSet presAssocID="{DE8225D6-5A3E-4408-AD81-C7A6CD95D92B}" presName="Parent" presStyleLbl="node1" presStyleIdx="0" presStyleCnt="2">
        <dgm:presLayoutVars>
          <dgm:chMax val="4"/>
          <dgm:chPref val="3"/>
        </dgm:presLayoutVars>
      </dgm:prSet>
      <dgm:spPr/>
    </dgm:pt>
    <dgm:pt modelId="{C0D5246F-3F95-44A3-98FA-6C7CA1539397}" type="pres">
      <dgm:prSet presAssocID="{F7A86FD9-3C2A-490F-B02C-8575B48585FB}" presName="Accent" presStyleLbl="node1" presStyleIdx="1" presStyleCnt="2"/>
      <dgm:spPr/>
    </dgm:pt>
    <dgm:pt modelId="{34741D0B-BE0F-4B62-9360-4B49D2689B99}" type="pres">
      <dgm:prSet presAssocID="{F7A86FD9-3C2A-490F-B02C-8575B48585FB}" presName="Image1" presStyleLbl="fgImgPlace1" presStyleIdx="0" presStyleCnt="4" custFlipVert="0" custFlipHor="0" custScaleX="6196" custScaleY="4572" custLinFactX="3126" custLinFactY="39510" custLinFactNeighborX="100000" custLinFactNeighborY="100000"/>
      <dgm:spPr/>
    </dgm:pt>
    <dgm:pt modelId="{03B4D44D-2CB5-48BF-A0D4-E590D067F57F}" type="pres">
      <dgm:prSet presAssocID="{F7A86FD9-3C2A-490F-B02C-8575B48585FB}" presName="Child1" presStyleLbl="revTx" presStyleIdx="0" presStyleCnt="4" custLinFactX="-100000" custLinFactNeighborX="-127555" custLinFactNeighborY="-407">
        <dgm:presLayoutVars>
          <dgm:chMax val="0"/>
          <dgm:chPref val="0"/>
          <dgm:bulletEnabled val="1"/>
        </dgm:presLayoutVars>
      </dgm:prSet>
      <dgm:spPr/>
    </dgm:pt>
    <dgm:pt modelId="{BD1B78A1-EFF3-4193-94B1-15C4DA8A6BAC}" type="pres">
      <dgm:prSet presAssocID="{9A56C47A-2D7F-45F7-9175-BC0A58C36E9F}" presName="Image2" presStyleCnt="0"/>
      <dgm:spPr/>
    </dgm:pt>
    <dgm:pt modelId="{97642F5F-8F69-40C3-AE96-AD643F76F869}" type="pres">
      <dgm:prSet presAssocID="{9A56C47A-2D7F-45F7-9175-BC0A58C36E9F}" presName="Image" presStyleLbl="fgImgPlace1" presStyleIdx="1" presStyleCnt="4" custFlipVert="0" custFlipHor="1" custScaleX="4529" custScaleY="8848" custLinFactNeighborX="1096" custLinFactNeighborY="-61823"/>
      <dgm:spPr/>
    </dgm:pt>
    <dgm:pt modelId="{E8C9E3BB-8F8B-488B-BE84-527AA62326DD}" type="pres">
      <dgm:prSet presAssocID="{9A56C47A-2D7F-45F7-9175-BC0A58C36E9F}" presName="Child2" presStyleLbl="revTx" presStyleIdx="1" presStyleCnt="4" custLinFactNeighborX="-20856" custLinFactNeighborY="-56181">
        <dgm:presLayoutVars>
          <dgm:chMax val="0"/>
          <dgm:chPref val="0"/>
          <dgm:bulletEnabled val="1"/>
        </dgm:presLayoutVars>
      </dgm:prSet>
      <dgm:spPr/>
    </dgm:pt>
    <dgm:pt modelId="{D0017B6C-CD75-4717-8D26-32116E2DA8EC}" type="pres">
      <dgm:prSet presAssocID="{7FA9F8C7-64E7-4C12-8E2C-DB0CABD3D9ED}" presName="Image3" presStyleCnt="0"/>
      <dgm:spPr/>
    </dgm:pt>
    <dgm:pt modelId="{E2B2FD84-4FE6-4651-9948-83A2CDE7D2D9}" type="pres">
      <dgm:prSet presAssocID="{7FA9F8C7-64E7-4C12-8E2C-DB0CABD3D9ED}" presName="Image" presStyleLbl="fgImgPlace1" presStyleIdx="2" presStyleCnt="4" custFlipVert="0" custFlipHor="1" custScaleX="6799" custScaleY="4530" custLinFactX="-35054" custLinFactY="-100000" custLinFactNeighborX="-100000" custLinFactNeighborY="-114452"/>
      <dgm:spPr/>
    </dgm:pt>
    <dgm:pt modelId="{59D34D55-B6E3-4B57-8A6B-7BFE50BE829F}" type="pres">
      <dgm:prSet presAssocID="{7FA9F8C7-64E7-4C12-8E2C-DB0CABD3D9ED}" presName="Child3" presStyleLbl="revTx" presStyleIdx="2" presStyleCnt="4" custLinFactNeighborX="25030" custLinFactNeighborY="-55689">
        <dgm:presLayoutVars>
          <dgm:chMax val="0"/>
          <dgm:chPref val="0"/>
          <dgm:bulletEnabled val="1"/>
        </dgm:presLayoutVars>
      </dgm:prSet>
      <dgm:spPr/>
    </dgm:pt>
    <dgm:pt modelId="{998DF61E-6572-43F5-90EE-9E2C8A01EF92}" type="pres">
      <dgm:prSet presAssocID="{95F3E186-28DD-4A91-A0C6-36E5DB70A5EB}" presName="Image4" presStyleCnt="0"/>
      <dgm:spPr/>
    </dgm:pt>
    <dgm:pt modelId="{084B2F72-319B-4F10-8A0B-F8D09DAD0EC3}" type="pres">
      <dgm:prSet presAssocID="{95F3E186-28DD-4A91-A0C6-36E5DB70A5EB}" presName="Image" presStyleLbl="fgImgPlace1" presStyleIdx="3" presStyleCnt="4" custFlipVert="0" custFlipHor="0" custScaleX="4529" custScaleY="4530" custLinFactNeighborX="60292" custLinFactNeighborY="-27942"/>
      <dgm:spPr/>
    </dgm:pt>
    <dgm:pt modelId="{A46313A3-0AFA-420F-B197-9F8535F96399}" type="pres">
      <dgm:prSet presAssocID="{95F3E186-28DD-4A91-A0C6-36E5DB70A5EB}" presName="Child4" presStyleLbl="revTx" presStyleIdx="3" presStyleCnt="4" custScaleX="153878" custLinFactNeighborX="77246" custLinFactNeighborY="-30418">
        <dgm:presLayoutVars>
          <dgm:chMax val="0"/>
          <dgm:chPref val="0"/>
          <dgm:bulletEnabled val="1"/>
        </dgm:presLayoutVars>
      </dgm:prSet>
      <dgm:spPr/>
    </dgm:pt>
  </dgm:ptLst>
  <dgm:cxnLst>
    <dgm:cxn modelId="{B617E403-A2C6-4F6F-9EFC-8A0407484F20}" type="presOf" srcId="{DE8225D6-5A3E-4408-AD81-C7A6CD95D92B}" destId="{031E42E4-92EA-40D5-8B89-0A816353D419}" srcOrd="0" destOrd="0" presId="urn:microsoft.com/office/officeart/2011/layout/RadialPictureList"/>
    <dgm:cxn modelId="{A3B75826-0AC0-49D3-9841-31FF3668AABC}" type="presOf" srcId="{9A56C47A-2D7F-45F7-9175-BC0A58C36E9F}" destId="{E8C9E3BB-8F8B-488B-BE84-527AA62326DD}" srcOrd="0" destOrd="0" presId="urn:microsoft.com/office/officeart/2011/layout/RadialPictureList"/>
    <dgm:cxn modelId="{5B1EE229-4071-4B19-8B1D-C32152640D9C}" srcId="{DE8225D6-5A3E-4408-AD81-C7A6CD95D92B}" destId="{9A56C47A-2D7F-45F7-9175-BC0A58C36E9F}" srcOrd="1" destOrd="0" parTransId="{FF18CABA-D74E-46A8-824E-602E5AE51CAC}" sibTransId="{75493126-0412-42D6-82A4-C4BA847E5285}"/>
    <dgm:cxn modelId="{464F2F83-A991-4125-9827-35C2C7BB90CA}" type="presOf" srcId="{F7A86FD9-3C2A-490F-B02C-8575B48585FB}" destId="{03B4D44D-2CB5-48BF-A0D4-E590D067F57F}" srcOrd="0" destOrd="0" presId="urn:microsoft.com/office/officeart/2011/layout/RadialPictureList"/>
    <dgm:cxn modelId="{6D298D9A-341E-43C0-A6DB-813FC44F42BD}" srcId="{E1BAF548-67F0-4732-AFFC-26899DD07DBC}" destId="{DE8225D6-5A3E-4408-AD81-C7A6CD95D92B}" srcOrd="0" destOrd="0" parTransId="{E1BEC111-D127-4BEF-997E-8F57C7EF43D4}" sibTransId="{81154E05-89E7-4F3A-B27A-99DF452B7888}"/>
    <dgm:cxn modelId="{E6CC12A8-62E1-4946-9934-62F5CBAFEF78}" srcId="{DE8225D6-5A3E-4408-AD81-C7A6CD95D92B}" destId="{95F3E186-28DD-4A91-A0C6-36E5DB70A5EB}" srcOrd="3" destOrd="0" parTransId="{F6171F3A-DCB3-4D76-ACAA-05DB53CE8495}" sibTransId="{E44077ED-1A08-49B0-AAC5-D15768C8EA0D}"/>
    <dgm:cxn modelId="{30960DB8-E3C6-414A-87BF-532847376DFD}" srcId="{DE8225D6-5A3E-4408-AD81-C7A6CD95D92B}" destId="{7FA9F8C7-64E7-4C12-8E2C-DB0CABD3D9ED}" srcOrd="2" destOrd="0" parTransId="{1A3C1335-34C8-45CB-90F8-30396183FB9E}" sibTransId="{4848B71F-84D5-4B60-B9F9-C68105571989}"/>
    <dgm:cxn modelId="{A4C131C4-27A8-48FE-9EC9-667B985CA008}" srcId="{DE8225D6-5A3E-4408-AD81-C7A6CD95D92B}" destId="{F7A86FD9-3C2A-490F-B02C-8575B48585FB}" srcOrd="0" destOrd="0" parTransId="{6196F01F-77AF-4A7E-8379-3CEDA13F1281}" sibTransId="{2FC00C7F-BA7F-4672-840F-77C610625EEA}"/>
    <dgm:cxn modelId="{450364D5-BA1F-446A-8A57-3647AE5758E8}" type="presOf" srcId="{E1BAF548-67F0-4732-AFFC-26899DD07DBC}" destId="{E844CA67-DCDA-4208-934C-6FF0069B992F}" srcOrd="0" destOrd="0" presId="urn:microsoft.com/office/officeart/2011/layout/RadialPictureList"/>
    <dgm:cxn modelId="{FC2A1EE4-3B17-4A34-822B-60FBD6F025B6}" type="presOf" srcId="{95F3E186-28DD-4A91-A0C6-36E5DB70A5EB}" destId="{A46313A3-0AFA-420F-B197-9F8535F96399}" srcOrd="0" destOrd="0" presId="urn:microsoft.com/office/officeart/2011/layout/RadialPictureList"/>
    <dgm:cxn modelId="{6B9ADFEB-1F66-4FCE-97C8-87DED6C99ED0}" type="presOf" srcId="{7FA9F8C7-64E7-4C12-8E2C-DB0CABD3D9ED}" destId="{59D34D55-B6E3-4B57-8A6B-7BFE50BE829F}" srcOrd="0" destOrd="0" presId="urn:microsoft.com/office/officeart/2011/layout/RadialPictureList"/>
    <dgm:cxn modelId="{F41A3202-8C9A-42D1-80AB-A894B3477C1B}" type="presParOf" srcId="{E844CA67-DCDA-4208-934C-6FF0069B992F}" destId="{031E42E4-92EA-40D5-8B89-0A816353D419}" srcOrd="0" destOrd="0" presId="urn:microsoft.com/office/officeart/2011/layout/RadialPictureList"/>
    <dgm:cxn modelId="{6D05E933-4A7B-49B0-BADB-3673467DC17E}" type="presParOf" srcId="{E844CA67-DCDA-4208-934C-6FF0069B992F}" destId="{C0D5246F-3F95-44A3-98FA-6C7CA1539397}" srcOrd="1" destOrd="0" presId="urn:microsoft.com/office/officeart/2011/layout/RadialPictureList"/>
    <dgm:cxn modelId="{70C2B8F0-FC80-4C75-8CD4-4ECDCCC38C4A}" type="presParOf" srcId="{E844CA67-DCDA-4208-934C-6FF0069B992F}" destId="{34741D0B-BE0F-4B62-9360-4B49D2689B99}" srcOrd="2" destOrd="0" presId="urn:microsoft.com/office/officeart/2011/layout/RadialPictureList"/>
    <dgm:cxn modelId="{E4DD4D83-BB37-49BB-B39B-33BBA1CD9C3F}" type="presParOf" srcId="{E844CA67-DCDA-4208-934C-6FF0069B992F}" destId="{03B4D44D-2CB5-48BF-A0D4-E590D067F57F}" srcOrd="3" destOrd="0" presId="urn:microsoft.com/office/officeart/2011/layout/RadialPictureList"/>
    <dgm:cxn modelId="{D7651887-230C-48DC-A150-0024F3AD4F59}" type="presParOf" srcId="{E844CA67-DCDA-4208-934C-6FF0069B992F}" destId="{BD1B78A1-EFF3-4193-94B1-15C4DA8A6BAC}" srcOrd="4" destOrd="0" presId="urn:microsoft.com/office/officeart/2011/layout/RadialPictureList"/>
    <dgm:cxn modelId="{0F9AD8FD-11A6-40B8-897D-A1555A0C8B85}" type="presParOf" srcId="{BD1B78A1-EFF3-4193-94B1-15C4DA8A6BAC}" destId="{97642F5F-8F69-40C3-AE96-AD643F76F869}" srcOrd="0" destOrd="0" presId="urn:microsoft.com/office/officeart/2011/layout/RadialPictureList"/>
    <dgm:cxn modelId="{E754AF8C-81E3-4787-865D-11A178633E6E}" type="presParOf" srcId="{E844CA67-DCDA-4208-934C-6FF0069B992F}" destId="{E8C9E3BB-8F8B-488B-BE84-527AA62326DD}" srcOrd="5" destOrd="0" presId="urn:microsoft.com/office/officeart/2011/layout/RadialPictureList"/>
    <dgm:cxn modelId="{8FAE29BB-A817-451E-BDE9-7DED6AB3C223}" type="presParOf" srcId="{E844CA67-DCDA-4208-934C-6FF0069B992F}" destId="{D0017B6C-CD75-4717-8D26-32116E2DA8EC}" srcOrd="6" destOrd="0" presId="urn:microsoft.com/office/officeart/2011/layout/RadialPictureList"/>
    <dgm:cxn modelId="{AF8E6815-837A-4566-80C7-9C29EAB7DED4}" type="presParOf" srcId="{D0017B6C-CD75-4717-8D26-32116E2DA8EC}" destId="{E2B2FD84-4FE6-4651-9948-83A2CDE7D2D9}" srcOrd="0" destOrd="0" presId="urn:microsoft.com/office/officeart/2011/layout/RadialPictureList"/>
    <dgm:cxn modelId="{CE2BDB52-C582-4772-80B8-7FC82897D21E}" type="presParOf" srcId="{E844CA67-DCDA-4208-934C-6FF0069B992F}" destId="{59D34D55-B6E3-4B57-8A6B-7BFE50BE829F}" srcOrd="7" destOrd="0" presId="urn:microsoft.com/office/officeart/2011/layout/RadialPictureList"/>
    <dgm:cxn modelId="{A7DC4543-03E3-45E5-8A98-372D0D358537}" type="presParOf" srcId="{E844CA67-DCDA-4208-934C-6FF0069B992F}" destId="{998DF61E-6572-43F5-90EE-9E2C8A01EF92}" srcOrd="8" destOrd="0" presId="urn:microsoft.com/office/officeart/2011/layout/RadialPictureList"/>
    <dgm:cxn modelId="{873EC21C-A137-49CC-AE27-F73FBD4E6258}" type="presParOf" srcId="{998DF61E-6572-43F5-90EE-9E2C8A01EF92}" destId="{084B2F72-319B-4F10-8A0B-F8D09DAD0EC3}" srcOrd="0" destOrd="0" presId="urn:microsoft.com/office/officeart/2011/layout/RadialPictureList"/>
    <dgm:cxn modelId="{3A1472BD-9920-4A0C-93BA-DC68318F8E5F}" type="presParOf" srcId="{E844CA67-DCDA-4208-934C-6FF0069B992F}" destId="{A46313A3-0AFA-420F-B197-9F8535F96399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E42E4-92EA-40D5-8B89-0A816353D419}">
      <dsp:nvSpPr>
        <dsp:cNvPr id="0" name=""/>
        <dsp:cNvSpPr/>
      </dsp:nvSpPr>
      <dsp:spPr>
        <a:xfrm>
          <a:off x="2260946" y="1202352"/>
          <a:ext cx="1884076" cy="1883907"/>
        </a:xfrm>
        <a:prstGeom prst="ellipse">
          <a:avLst/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MovieZONE</a:t>
          </a:r>
          <a:endParaRPr lang="en-IN" sz="1800" kern="1200" dirty="0"/>
        </a:p>
      </dsp:txBody>
      <dsp:txXfrm>
        <a:off x="2536863" y="1478244"/>
        <a:ext cx="1332242" cy="1332123"/>
      </dsp:txXfrm>
    </dsp:sp>
    <dsp:sp modelId="{C0D5246F-3F95-44A3-98FA-6C7CA1539397}">
      <dsp:nvSpPr>
        <dsp:cNvPr id="0" name=""/>
        <dsp:cNvSpPr/>
      </dsp:nvSpPr>
      <dsp:spPr>
        <a:xfrm>
          <a:off x="1289590" y="154732"/>
          <a:ext cx="3797469" cy="395848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741D0B-BE0F-4B62-9360-4B49D2689B99}">
      <dsp:nvSpPr>
        <dsp:cNvPr id="0" name=""/>
        <dsp:cNvSpPr/>
      </dsp:nvSpPr>
      <dsp:spPr>
        <a:xfrm>
          <a:off x="5155105" y="1889030"/>
          <a:ext cx="62550" cy="4614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B4D44D-2CB5-48BF-A0D4-E590D067F57F}">
      <dsp:nvSpPr>
        <dsp:cNvPr id="0" name=""/>
        <dsp:cNvSpPr/>
      </dsp:nvSpPr>
      <dsp:spPr>
        <a:xfrm>
          <a:off x="1651819" y="8290"/>
          <a:ext cx="1351379" cy="977032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700" kern="1200" dirty="0"/>
            <a:t>Project Assigned</a:t>
          </a:r>
          <a:endParaRPr lang="en-IN" sz="1700" kern="1200" dirty="0"/>
        </a:p>
      </dsp:txBody>
      <dsp:txXfrm>
        <a:off x="1651819" y="8290"/>
        <a:ext cx="1351379" cy="977032"/>
      </dsp:txXfrm>
    </dsp:sp>
    <dsp:sp modelId="{97642F5F-8F69-40C3-AE96-AD643F76F869}">
      <dsp:nvSpPr>
        <dsp:cNvPr id="0" name=""/>
        <dsp:cNvSpPr/>
      </dsp:nvSpPr>
      <dsp:spPr>
        <a:xfrm flipH="1">
          <a:off x="4879167" y="775388"/>
          <a:ext cx="45721" cy="893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C9E3BB-8F8B-488B-BE84-527AA62326DD}">
      <dsp:nvSpPr>
        <dsp:cNvPr id="0" name=""/>
        <dsp:cNvSpPr/>
      </dsp:nvSpPr>
      <dsp:spPr>
        <a:xfrm>
          <a:off x="5188005" y="408111"/>
          <a:ext cx="1351379" cy="977032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700" kern="1200" dirty="0"/>
            <a:t>Backend Done</a:t>
          </a:r>
          <a:endParaRPr lang="en-IN" sz="1700" kern="1200" dirty="0"/>
        </a:p>
      </dsp:txBody>
      <dsp:txXfrm>
        <a:off x="5188005" y="408111"/>
        <a:ext cx="1351379" cy="977032"/>
      </dsp:txXfrm>
    </dsp:sp>
    <dsp:sp modelId="{E2B2FD84-4FE6-4651-9948-83A2CDE7D2D9}">
      <dsp:nvSpPr>
        <dsp:cNvPr id="0" name=""/>
        <dsp:cNvSpPr/>
      </dsp:nvSpPr>
      <dsp:spPr>
        <a:xfrm flipH="1">
          <a:off x="3489370" y="638723"/>
          <a:ext cx="68637" cy="457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D34D55-B6E3-4B57-8A6B-7BFE50BE829F}">
      <dsp:nvSpPr>
        <dsp:cNvPr id="0" name=""/>
        <dsp:cNvSpPr/>
      </dsp:nvSpPr>
      <dsp:spPr>
        <a:xfrm>
          <a:off x="5808099" y="1793676"/>
          <a:ext cx="1351379" cy="977032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700" kern="1200" dirty="0"/>
            <a:t>Frontend Done</a:t>
          </a:r>
          <a:endParaRPr lang="en-IN" sz="1700" kern="1200" dirty="0"/>
        </a:p>
      </dsp:txBody>
      <dsp:txXfrm>
        <a:off x="5808099" y="1793676"/>
        <a:ext cx="1351379" cy="977032"/>
      </dsp:txXfrm>
    </dsp:sp>
    <dsp:sp modelId="{084B2F72-319B-4F10-8A0B-F8D09DAD0EC3}">
      <dsp:nvSpPr>
        <dsp:cNvPr id="0" name=""/>
        <dsp:cNvSpPr/>
      </dsp:nvSpPr>
      <dsp:spPr>
        <a:xfrm>
          <a:off x="4731100" y="3493921"/>
          <a:ext cx="45721" cy="457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6313A3-0AFA-420F-B197-9F8535F96399}">
      <dsp:nvSpPr>
        <dsp:cNvPr id="0" name=""/>
        <dsp:cNvSpPr/>
      </dsp:nvSpPr>
      <dsp:spPr>
        <a:xfrm>
          <a:off x="5406788" y="3017614"/>
          <a:ext cx="2079475" cy="977032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700" kern="1200" dirty="0"/>
            <a:t>Demo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700" kern="1200" dirty="0"/>
            <a:t>Presentation</a:t>
          </a:r>
          <a:endParaRPr lang="en-IN" sz="1700" kern="1200" dirty="0"/>
        </a:p>
      </dsp:txBody>
      <dsp:txXfrm>
        <a:off x="5406788" y="3017614"/>
        <a:ext cx="2079475" cy="977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DB75D-EDD1-4034-9FF9-97B802EDA971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A778F-41F9-4313-AEE6-FF14AD07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63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5A9D-B70F-4EC1-A306-6E436D5DE039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9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32A3-5FC6-48FA-A686-280F5C44527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3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0F8A-B52F-47CC-ABF5-DCC20281B33C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1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9EB6-CF3C-44FF-AEAA-86E970CEB1A4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80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22FF-AD58-4A35-9566-7F0DA00F5818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85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7B01-B975-4EC1-8544-2F086072C501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BC89-4238-46E1-803A-8CD1CC5E3114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1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5294-9611-48D2-A4FC-9674BA94140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8442-8BFB-42FF-B281-B69F9627FE0F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8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5819-E033-4C0A-B5E3-368683D93D2A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9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1DE6-00BA-45AC-893D-FF406BEF3F69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E0EB-574B-404E-A7D4-EC485F45DCB3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2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EDCE-DC23-440D-B681-E76C15F3AFAB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2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1E37DBB-500E-4E5D-8FED-75F94C008C85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838B0B6-08EA-4C86-80F1-CC378468A57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56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541" y="1056842"/>
            <a:ext cx="8910918" cy="1143993"/>
          </a:xfrm>
        </p:spPr>
        <p:txBody>
          <a:bodyPr/>
          <a:lstStyle/>
          <a:p>
            <a:pPr algn="ctr"/>
            <a:r>
              <a:rPr lang="en-US" dirty="0" err="1"/>
              <a:t>MovieZONE</a:t>
            </a:r>
            <a:r>
              <a:rPr lang="en-US" dirty="0"/>
              <a:t> 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01" y="5044549"/>
            <a:ext cx="3563540" cy="260226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sz="2000" dirty="0"/>
              <a:t>TEAM MEMBERS</a:t>
            </a:r>
          </a:p>
          <a:p>
            <a:r>
              <a:rPr lang="en-US" dirty="0"/>
              <a:t>        </a:t>
            </a:r>
            <a:r>
              <a:rPr lang="en-US" dirty="0" err="1"/>
              <a:t>Mikdad</a:t>
            </a:r>
            <a:r>
              <a:rPr lang="en-US" dirty="0"/>
              <a:t> marediya</a:t>
            </a:r>
          </a:p>
          <a:p>
            <a:r>
              <a:rPr lang="en-US" dirty="0"/>
              <a:t>        Nikhil chava</a:t>
            </a:r>
          </a:p>
          <a:p>
            <a:r>
              <a:rPr lang="en-US" dirty="0"/>
              <a:t>        Aniket </a:t>
            </a:r>
            <a:r>
              <a:rPr lang="en-US" dirty="0" err="1"/>
              <a:t>Kamble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0496AA-816A-4437-8802-2BE53AF12C0A}"/>
              </a:ext>
            </a:extLst>
          </p:cNvPr>
          <p:cNvSpPr txBox="1">
            <a:spLocks/>
          </p:cNvSpPr>
          <p:nvPr/>
        </p:nvSpPr>
        <p:spPr>
          <a:xfrm>
            <a:off x="7987553" y="4865727"/>
            <a:ext cx="3854823" cy="2100322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</a:t>
            </a:r>
            <a:r>
              <a:rPr lang="en-US" sz="2000" dirty="0" err="1"/>
              <a:t>MentorS</a:t>
            </a:r>
            <a:endParaRPr lang="en-US" sz="2000" dirty="0"/>
          </a:p>
          <a:p>
            <a:r>
              <a:rPr lang="en-US" dirty="0"/>
              <a:t>         </a:t>
            </a:r>
            <a:r>
              <a:rPr lang="en-US" cap="none" dirty="0"/>
              <a:t>Anjali Singhal</a:t>
            </a:r>
            <a:endParaRPr lang="en-US" dirty="0"/>
          </a:p>
          <a:p>
            <a:r>
              <a:rPr lang="en-US" dirty="0"/>
              <a:t>         </a:t>
            </a:r>
            <a:r>
              <a:rPr lang="en-US" cap="none" dirty="0"/>
              <a:t>Sangeetha </a:t>
            </a:r>
            <a:r>
              <a:rPr lang="en-US" cap="none" dirty="0" err="1"/>
              <a:t>Boopathy</a:t>
            </a:r>
            <a:endParaRPr lang="en-US" cap="none" dirty="0"/>
          </a:p>
          <a:p>
            <a:r>
              <a:rPr lang="en-US" cap="none" dirty="0"/>
              <a:t>         Rakesh Kumar Pandit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76EED-D0B0-4BE2-8131-5659DF73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F5629-4226-4118-852A-9E4FF11A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47" y="1824660"/>
            <a:ext cx="2832506" cy="283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0CE3-8DD4-4958-B5FB-B4A3D1F3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components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43A2-A61C-4115-A7D3-1E0DB399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Dashboard Component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IN" dirty="0"/>
              <a:t>                                 - Displays All the Movies from the API in form of Card Components.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IN" dirty="0"/>
              <a:t>                                 - Contains </a:t>
            </a:r>
            <a:r>
              <a:rPr lang="en-IN" dirty="0" err="1"/>
              <a:t>ChipBar</a:t>
            </a:r>
            <a:r>
              <a:rPr lang="en-IN" dirty="0"/>
              <a:t> Component.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Chipbar</a:t>
            </a:r>
            <a:r>
              <a:rPr lang="en-IN" dirty="0"/>
              <a:t> Component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IN" dirty="0"/>
              <a:t>                                 - Displays All the Movies from the API filtered by the selected genre.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IN" dirty="0"/>
              <a:t>                                 - Contains Add movie to Watchlist button.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47C23-B4F7-4B04-8577-DD47C07E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BE44-5840-48EF-B19B-01A80BE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5930-DB93-4EE2-ADA8-CDAB04C4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155" y="2320898"/>
            <a:ext cx="11525688" cy="4295054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SearchMovie</a:t>
            </a:r>
            <a:r>
              <a:rPr lang="en-IN" dirty="0"/>
              <a:t> Component</a:t>
            </a:r>
          </a:p>
          <a:p>
            <a:pPr marL="0" indent="0">
              <a:buNone/>
            </a:pPr>
            <a:r>
              <a:rPr lang="en-GB" dirty="0"/>
              <a:t>                             - Gets invoked From the Header of Dashboard/</a:t>
            </a:r>
            <a:r>
              <a:rPr lang="en-GB" dirty="0" err="1"/>
              <a:t>Chipbar</a:t>
            </a:r>
            <a:r>
              <a:rPr lang="en-GB" dirty="0"/>
              <a:t>/Watchlist Component.</a:t>
            </a:r>
          </a:p>
          <a:p>
            <a:pPr marL="0" indent="0">
              <a:buNone/>
            </a:pPr>
            <a:r>
              <a:rPr lang="en-GB" dirty="0"/>
              <a:t>                             - </a:t>
            </a:r>
            <a:r>
              <a:rPr lang="en-IN" dirty="0"/>
              <a:t>Displays All the Movies from the API, Movie Names filtered by the selected keyword.</a:t>
            </a:r>
          </a:p>
          <a:p>
            <a:endParaRPr lang="en-IN" dirty="0"/>
          </a:p>
          <a:p>
            <a:r>
              <a:rPr lang="en-IN" dirty="0" err="1"/>
              <a:t>MovieDetails</a:t>
            </a:r>
            <a:r>
              <a:rPr lang="en-IN" dirty="0"/>
              <a:t> Component</a:t>
            </a:r>
          </a:p>
          <a:p>
            <a:pPr marL="0" indent="0">
              <a:buNone/>
            </a:pPr>
            <a:r>
              <a:rPr lang="en-GB" dirty="0"/>
              <a:t>                              - </a:t>
            </a:r>
            <a:r>
              <a:rPr lang="en-IN" dirty="0"/>
              <a:t>Displays the details of individual Movies that can be selected from </a:t>
            </a:r>
            <a:r>
              <a:rPr lang="en-IN" dirty="0" err="1"/>
              <a:t>DashBoard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IN" dirty="0"/>
              <a:t>                             - Contains Add movie to watchlist button.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Watchlist Component</a:t>
            </a:r>
          </a:p>
          <a:p>
            <a:pPr marL="0" indent="0">
              <a:buNone/>
            </a:pPr>
            <a:r>
              <a:rPr lang="en-GB" dirty="0"/>
              <a:t>                              - Displays all the movies that are added to watchlist by user.</a:t>
            </a:r>
          </a:p>
          <a:p>
            <a:pPr marL="0" indent="0">
              <a:buNone/>
            </a:pPr>
            <a:r>
              <a:rPr lang="en-GB" dirty="0"/>
              <a:t>                              - Contains a button to remove the movie from Watchlist.    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17F6B-84B8-4059-BAEA-B84622ED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5D1C-8EAD-89DC-EC80-C9E2D4C0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B61C58-C258-46B7-B447-9FCBE2166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273869"/>
              </p:ext>
            </p:extLst>
          </p:nvPr>
        </p:nvGraphicFramePr>
        <p:xfrm>
          <a:off x="2040589" y="2106705"/>
          <a:ext cx="8110819" cy="430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F697A262-7318-4E9A-8384-FA8374BA032F}"/>
              </a:ext>
            </a:extLst>
          </p:cNvPr>
          <p:cNvSpPr/>
          <p:nvPr/>
        </p:nvSpPr>
        <p:spPr>
          <a:xfrm>
            <a:off x="5101193" y="5541721"/>
            <a:ext cx="994805" cy="994597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19</a:t>
            </a:r>
          </a:p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Sep</a:t>
            </a: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E69592-F57E-4C81-9FA8-B4251A7A3218}"/>
              </a:ext>
            </a:extLst>
          </p:cNvPr>
          <p:cNvGrpSpPr/>
          <p:nvPr/>
        </p:nvGrpSpPr>
        <p:grpSpPr>
          <a:xfrm>
            <a:off x="2922308" y="6105281"/>
            <a:ext cx="4817098" cy="75581"/>
            <a:chOff x="536133" y="35862"/>
            <a:chExt cx="3021874" cy="35782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7639DC-78E9-4A75-9FBB-AE582E0FE03A}"/>
                </a:ext>
              </a:extLst>
            </p:cNvPr>
            <p:cNvSpPr/>
            <p:nvPr/>
          </p:nvSpPr>
          <p:spPr>
            <a:xfrm>
              <a:off x="2206628" y="35862"/>
              <a:ext cx="1351379" cy="977032"/>
            </a:xfrm>
            <a:prstGeom prst="rect">
              <a:avLst/>
            </a:pr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21E656-1E3A-4934-95DD-F2F94AF67E50}"/>
                </a:ext>
              </a:extLst>
            </p:cNvPr>
            <p:cNvSpPr txBox="1"/>
            <p:nvPr/>
          </p:nvSpPr>
          <p:spPr>
            <a:xfrm>
              <a:off x="536133" y="2637099"/>
              <a:ext cx="1351379" cy="9770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None/>
              </a:pPr>
              <a:r>
                <a:rPr lang="en-GB" sz="1700" dirty="0"/>
                <a:t>Final</a:t>
              </a:r>
            </a:p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None/>
              </a:pPr>
              <a:r>
                <a:rPr lang="en-GB" sz="1700" kern="1200" dirty="0"/>
                <a:t>Presentation</a:t>
              </a:r>
              <a:endParaRPr lang="en-IN" sz="1700" kern="120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070B43E-CBAE-42C4-A9DA-EE62AB4CFEE0}"/>
              </a:ext>
            </a:extLst>
          </p:cNvPr>
          <p:cNvSpPr/>
          <p:nvPr/>
        </p:nvSpPr>
        <p:spPr>
          <a:xfrm>
            <a:off x="6266927" y="5095968"/>
            <a:ext cx="1009523" cy="1009313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17</a:t>
            </a:r>
          </a:p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Sep</a:t>
            </a: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A68D2F-ECF0-4215-8B9B-B9D10FDCC762}"/>
              </a:ext>
            </a:extLst>
          </p:cNvPr>
          <p:cNvSpPr/>
          <p:nvPr/>
        </p:nvSpPr>
        <p:spPr>
          <a:xfrm>
            <a:off x="6643445" y="3902245"/>
            <a:ext cx="1009523" cy="1009313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12 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  Sep</a:t>
            </a: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B5DD64-6C68-483C-AE72-D3300F48FEE0}"/>
              </a:ext>
            </a:extLst>
          </p:cNvPr>
          <p:cNvSpPr/>
          <p:nvPr/>
        </p:nvSpPr>
        <p:spPr>
          <a:xfrm>
            <a:off x="6138683" y="2603511"/>
            <a:ext cx="1009523" cy="1009313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07</a:t>
            </a:r>
          </a:p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 Sep</a:t>
            </a: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F044AE-DB63-4DAE-9E00-90A431E34740}"/>
              </a:ext>
            </a:extLst>
          </p:cNvPr>
          <p:cNvSpPr/>
          <p:nvPr/>
        </p:nvSpPr>
        <p:spPr>
          <a:xfrm>
            <a:off x="5086475" y="1964370"/>
            <a:ext cx="1009523" cy="1009313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01</a:t>
            </a:r>
          </a:p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 Sep</a:t>
            </a: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EDC87D-794A-4AA4-862C-72E5E906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A1F-658F-4C95-BD4C-86B9ACC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15F7-E17B-4075-9121-04E23919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24676"/>
            <a:ext cx="10554574" cy="3636511"/>
          </a:xfrm>
        </p:spPr>
        <p:txBody>
          <a:bodyPr/>
          <a:lstStyle/>
          <a:p>
            <a:r>
              <a:rPr lang="en-GB" dirty="0"/>
              <a:t>We can convert this into a movie watching application by adding a </a:t>
            </a:r>
            <a:r>
              <a:rPr lang="en-GB" dirty="0" err="1"/>
              <a:t>WatchMovie</a:t>
            </a:r>
            <a:r>
              <a:rPr lang="en-GB" dirty="0"/>
              <a:t> service.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can add few features like user can update his/her details, add profile picture to their account and watch a movie offline.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BD5A6-F4C1-4F99-8D39-4EA15AB2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C567-46ED-403A-A706-7042B601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811" y="2933401"/>
            <a:ext cx="7984377" cy="991198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FAF7-6015-451B-84B0-7888BAE59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CAF0-714F-4D76-A021-9F4340FF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3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FB2A-7B0C-9EEC-4BD5-F4EF9B0F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5EC0-81DA-0388-0D20-E8C34BCF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62" y="2830105"/>
            <a:ext cx="10665076" cy="31565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To design a Movie Application  where we will have trending movies available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a typeface="+mn-lt"/>
                <a:cs typeface="+mn-lt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According to user requirement it is designed.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We can fetch all  movies from third party API (IMDB).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User can add their favorite movie to Watchlist 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454545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EEC39-9DB5-4077-A02E-8499CA6F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713C-E036-E4C1-3427-0327504C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CE7B-46A2-9571-6EA8-52A2257B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498" y="2407268"/>
            <a:ext cx="8739001" cy="39992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IDE</a:t>
            </a:r>
            <a:r>
              <a:rPr lang="en-US" dirty="0"/>
              <a:t>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Visual </a:t>
            </a:r>
            <a:r>
              <a:rPr lang="en-US" sz="2000" dirty="0"/>
              <a:t>Studio (Frontend)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IntelliJ IDE (Backend)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Databases</a:t>
            </a:r>
            <a:r>
              <a:rPr lang="en-US" dirty="0"/>
              <a:t>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My SQL 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Mongo DB database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D972-194F-4125-8E48-9907F29E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4F6-7E90-E939-58D7-7F29D507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199C-2262-8410-0195-CB56F047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01" y="2034990"/>
            <a:ext cx="11375395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API-GATEWAY SERVICE : </a:t>
            </a:r>
          </a:p>
          <a:p>
            <a:pPr marL="0" indent="0">
              <a:buNone/>
            </a:pPr>
            <a:r>
              <a:rPr lang="en-US" dirty="0"/>
              <a:t>             -  It is used for single entry point of our services. It can communicate with all other services.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EUREKA-SERVER :</a:t>
            </a:r>
          </a:p>
          <a:p>
            <a:pPr marL="0" indent="0">
              <a:buNone/>
            </a:pPr>
            <a:r>
              <a:rPr lang="en-US" dirty="0"/>
              <a:t>             - It Is mainly used for checking our Services continuously whether they are up or down.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A2DB-4732-4DD1-A5C2-FDCB3400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9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20A7B1-0EE7-C330-BDF2-97208420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user 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4A75F-FEA5-09F6-39C6-E111E590A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service is used to store the user information and authenticate that user.</a:t>
            </a:r>
          </a:p>
          <a:p>
            <a:endParaRPr lang="en-US" dirty="0"/>
          </a:p>
          <a:p>
            <a:r>
              <a:rPr lang="en-US" dirty="0"/>
              <a:t>When user log’s in it will generate a token to that user it will secure for it.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2A9D69-151E-4879-8BDB-DB8D950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6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6B86-9DF9-5912-B3CD-5539141D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service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4496-D9B7-3441-E1DC-273837A1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63" y="2464335"/>
            <a:ext cx="11059271" cy="3636511"/>
          </a:xfrm>
        </p:spPr>
        <p:txBody>
          <a:bodyPr/>
          <a:lstStyle/>
          <a:p>
            <a:r>
              <a:rPr lang="en-US" dirty="0"/>
              <a:t>Basically, this is a model class  it will fetch the all movies from third-party </a:t>
            </a:r>
            <a:r>
              <a:rPr lang="en-US" dirty="0" err="1"/>
              <a:t>api</a:t>
            </a:r>
            <a:r>
              <a:rPr lang="en-US" dirty="0"/>
              <a:t>(IMDB) and display in our home page 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04D11-C826-42C5-821F-0089B58E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CBC7-14E7-E5F4-81FD-396E523B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Movie-Favorite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7C64-1AFA-0366-0EB1-2E23FADC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55" y="3020146"/>
            <a:ext cx="11373288" cy="3636511"/>
          </a:xfrm>
        </p:spPr>
        <p:txBody>
          <a:bodyPr/>
          <a:lstStyle/>
          <a:p>
            <a:r>
              <a:rPr lang="en-US" dirty="0"/>
              <a:t>It is used for allowing the user to add his favorite movie into his watchlist and remove that movie if the user needs to.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To communicate between services we used feign client concept (for synchronous communication).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BE0B3-C6EE-4816-810D-C6CEB669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7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9FC-5467-CCDB-ADDD-FC4675A4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components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1F49-998A-3332-2CEF-A013B2A9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9510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HomePage</a:t>
            </a:r>
            <a:r>
              <a:rPr lang="en-IN" dirty="0"/>
              <a:t> Component</a:t>
            </a:r>
          </a:p>
          <a:p>
            <a:pPr marL="0" indent="0">
              <a:buNone/>
            </a:pPr>
            <a:r>
              <a:rPr lang="en-GB" dirty="0"/>
              <a:t>                             - Display’s the Home page.</a:t>
            </a:r>
          </a:p>
          <a:p>
            <a:pPr marL="0" indent="0">
              <a:buNone/>
            </a:pPr>
            <a:r>
              <a:rPr lang="en-GB" dirty="0"/>
              <a:t>                             - Contains Login and </a:t>
            </a:r>
            <a:r>
              <a:rPr lang="en-GB" dirty="0" err="1"/>
              <a:t>SignUp</a:t>
            </a:r>
            <a:r>
              <a:rPr lang="en-GB" dirty="0"/>
              <a:t> Buttons.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9339-9F9D-4338-9574-DC4DA722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9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2415-6A31-466A-B9B5-6D0F4ED3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components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ECFB-FC1A-47A4-B359-125F07D8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2589839"/>
            <a:ext cx="11582400" cy="3636511"/>
          </a:xfrm>
        </p:spPr>
        <p:txBody>
          <a:bodyPr/>
          <a:lstStyle/>
          <a:p>
            <a:r>
              <a:rPr lang="en-IN" dirty="0"/>
              <a:t>Registration Component</a:t>
            </a:r>
          </a:p>
          <a:p>
            <a:pPr marL="0" indent="0">
              <a:buNone/>
            </a:pPr>
            <a:r>
              <a:rPr lang="en-GB" dirty="0"/>
              <a:t>                              - Reactive Form </a:t>
            </a:r>
          </a:p>
          <a:p>
            <a:pPr marL="0" indent="0">
              <a:buNone/>
            </a:pPr>
            <a:r>
              <a:rPr lang="en-GB" dirty="0"/>
              <a:t>                              - Stores All the details entered by the user.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</a:t>
            </a:r>
            <a:r>
              <a:rPr lang="en-IN" dirty="0" err="1"/>
              <a:t>ogin</a:t>
            </a:r>
            <a:r>
              <a:rPr lang="en-IN" dirty="0"/>
              <a:t> Component</a:t>
            </a:r>
          </a:p>
          <a:p>
            <a:pPr marL="0" indent="0">
              <a:buNone/>
            </a:pPr>
            <a:r>
              <a:rPr lang="en-GB" dirty="0"/>
              <a:t>                              - Reactive Form </a:t>
            </a:r>
          </a:p>
          <a:p>
            <a:pPr marL="0" indent="0">
              <a:buNone/>
            </a:pPr>
            <a:r>
              <a:rPr lang="en-GB" dirty="0"/>
              <a:t>                              - Gets the credentials from the user and authenticates it with the data from backend.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671CE-D350-453A-90C6-E4260899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5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368</TotalTime>
  <Words>377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</vt:lpstr>
      <vt:lpstr>Wingdings 2</vt:lpstr>
      <vt:lpstr>Quotable</vt:lpstr>
      <vt:lpstr>MovieZONE web App</vt:lpstr>
      <vt:lpstr>objective</vt:lpstr>
      <vt:lpstr>Tools </vt:lpstr>
      <vt:lpstr>Microservices </vt:lpstr>
      <vt:lpstr>Authentication user service</vt:lpstr>
      <vt:lpstr>Movie service </vt:lpstr>
      <vt:lpstr>Movie-Favorite service</vt:lpstr>
      <vt:lpstr>Frontend components </vt:lpstr>
      <vt:lpstr>Frontend components </vt:lpstr>
      <vt:lpstr>Frontend components </vt:lpstr>
      <vt:lpstr>Frontend components</vt:lpstr>
      <vt:lpstr>TimeLine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nikhil chava</cp:lastModifiedBy>
  <cp:revision>373</cp:revision>
  <dcterms:created xsi:type="dcterms:W3CDTF">2022-09-12T04:18:24Z</dcterms:created>
  <dcterms:modified xsi:type="dcterms:W3CDTF">2022-09-19T09:29:30Z</dcterms:modified>
</cp:coreProperties>
</file>