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b86c60a3b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b86c60a3b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b86c60a3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b86c60a3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86c60a3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86c60a3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b86c60a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b86c60a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b86c60a3b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b86c60a3b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b86c60a3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b86c60a3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b86c60a3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b86c60a3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b86c60a3b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b86c60a3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b86c60a3b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b86c60a3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b86c60a3b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b86c60a3b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10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2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6250" y="1082800"/>
            <a:ext cx="55443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80"/>
              <a:t>DAMG 6105 - Data Science Engineering with Python</a:t>
            </a:r>
            <a:endParaRPr sz="2280"/>
          </a:p>
          <a:p>
            <a:pPr indent="-360680" lvl="0" marL="457200" rtl="0" algn="l">
              <a:spcBef>
                <a:spcPts val="0"/>
              </a:spcBef>
              <a:spcAft>
                <a:spcPts val="0"/>
              </a:spcAft>
              <a:buSzPts val="2080"/>
              <a:buChar char="-"/>
            </a:pPr>
            <a:r>
              <a:rPr lang="en-GB" sz="2080"/>
              <a:t>Prof. Handan Liu</a:t>
            </a:r>
            <a:endParaRPr sz="20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336250" y="2678900"/>
            <a:ext cx="37896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- </a:t>
            </a:r>
            <a:r>
              <a:rPr lang="en-GB" sz="2000"/>
              <a:t>Team 3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Nikhil Choudhari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Pratik Kanade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975" y="238400"/>
            <a:ext cx="3854849" cy="226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275" y="2499424"/>
            <a:ext cx="2747375" cy="24508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5529000" y="527550"/>
            <a:ext cx="3119700" cy="12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Customers have started to give more reviews in recent times.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237675" y="3175375"/>
            <a:ext cx="3987000" cy="10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preferred  time to take the melatonin supplement is 30 mins before bed.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Individual Contributions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307850"/>
            <a:ext cx="34032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Nikhil Choudhari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Exploratory Data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</a:t>
            </a:r>
            <a:r>
              <a:rPr lang="en-GB"/>
              <a:t>nivariate, Bivariate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Distribution of the ratings for each dosage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 Average rating over dosage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Analysed </a:t>
            </a:r>
            <a:r>
              <a:rPr lang="en-GB"/>
              <a:t>melatonin intake by users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Checked the sentiment over the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Number of reviews trend over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What dosage people prefer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TF-IDF vectorization and regression</a:t>
            </a:r>
            <a:endParaRPr/>
          </a:p>
        </p:txBody>
      </p:sp>
      <p:sp>
        <p:nvSpPr>
          <p:cNvPr id="208" name="Google Shape;208;p23"/>
          <p:cNvSpPr txBox="1"/>
          <p:nvPr>
            <p:ph idx="2" type="body"/>
          </p:nvPr>
        </p:nvSpPr>
        <p:spPr>
          <a:xfrm>
            <a:off x="4933200" y="1307750"/>
            <a:ext cx="34032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Pratik Kanade</a:t>
            </a:r>
            <a:endParaRPr sz="16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Loading the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Preprocessing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NLP Data cleaning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Frequency of words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Formed N Grams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Formed Word Cloud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Performed Sentiment Analysis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Checked sentiment of each dosage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intensity of user emotions: statistics and analytical adjectives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Data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Dataset - Amazon for Adults (Melatonin)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Dosages - 1, 3, 5, 10, 12, 20  mg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Total rows - 41251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Total variables (Columns) - 15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Distinct Brands - 5 (Natrol, Carlyle, Nature’s Truth, Olly, Nature’s Perfect Night 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Important Columns - ReviewContent, ReviewDate, ReviewScore, ProductTitle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glimpse of data preprocessing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35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Unimportant columns such as ASIN, Product URL, Images, Reviewer were dropped as these columns were not useful to the analysis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The dosage of the melatonin supplement was extracted from the Product Title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Rows with NA values in ReviewContent were dropped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ReviewMonth extracted from ReviewDate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343150" y="274075"/>
            <a:ext cx="7038900" cy="47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  Natrol has most number of reviews			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				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									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11362" l="18010" r="14586" t="-967"/>
          <a:stretch/>
        </p:blipFill>
        <p:spPr>
          <a:xfrm>
            <a:off x="5503475" y="419950"/>
            <a:ext cx="2251974" cy="18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4174" y="2812850"/>
            <a:ext cx="3259699" cy="20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4175" y="419962"/>
            <a:ext cx="2657950" cy="169783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5620325" y="2962325"/>
            <a:ext cx="2434800" cy="1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Most reviews are made in the month of september on average every year. Where as least number of reviews are written in December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925" y="246250"/>
            <a:ext cx="3720876" cy="18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5544225" y="847100"/>
            <a:ext cx="3271800" cy="1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5 mg is the most popular choice of dose when choosing between the various dosages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 mg is the least chosen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526" y="2294200"/>
            <a:ext cx="3709676" cy="260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5544225" y="2720675"/>
            <a:ext cx="2906400" cy="19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When it comes to 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choosing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 brand to use 10 mg dose, the most preferred brand is Natrol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Whereas when choosing 20 mg dose, Nature’s Perfect Night is the most sought after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Data Processing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Converted all the reviews to lower case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Removed the punctuations from the reviews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Tokenized the reviews to get list of  tokens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Removed the words that are present in the stop word corpus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Used </a:t>
            </a:r>
            <a:r>
              <a:rPr lang="en-GB" sz="1600"/>
              <a:t>PorterStemmer()</a:t>
            </a:r>
            <a:r>
              <a:rPr lang="en-GB" sz="1600"/>
              <a:t> for stemming : easily converted to easi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Used </a:t>
            </a:r>
            <a:r>
              <a:rPr lang="en-GB" sz="1600"/>
              <a:t>WordNetLemmatizer() for lemmatization : easily converted to easy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Joined the tokens to get cleaned reviews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Used TF IDF Vectorization to create a Logistic Regression Model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N-grams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050" y="393740"/>
            <a:ext cx="3274500" cy="1902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050" y="2780000"/>
            <a:ext cx="3274499" cy="190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1900" y="1369000"/>
            <a:ext cx="3274500" cy="24054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828675" y="1746600"/>
            <a:ext cx="2029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 Cloud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225" y="444713"/>
            <a:ext cx="4709825" cy="401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Interesting Findings</a:t>
            </a:r>
            <a:endParaRPr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700" y="1368925"/>
            <a:ext cx="3604301" cy="2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1"/>
          <p:cNvSpPr txBox="1"/>
          <p:nvPr/>
        </p:nvSpPr>
        <p:spPr>
          <a:xfrm>
            <a:off x="975250" y="3723200"/>
            <a:ext cx="35892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Nature’s 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Truth is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most loved Brand as it has the least negative reviews </a:t>
            </a:r>
            <a:b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Natrol is the least liked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400" y="1368925"/>
            <a:ext cx="4267199" cy="211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1"/>
          <p:cNvSpPr txBox="1"/>
          <p:nvPr/>
        </p:nvSpPr>
        <p:spPr>
          <a:xfrm>
            <a:off x="4724400" y="3723200"/>
            <a:ext cx="4032600" cy="7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Although Natrol has most negative reviews, its sentiment has been changing from the -1 to being neutral to positive.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