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>
        <p:scale>
          <a:sx n="84" d="100"/>
          <a:sy n="84" d="100"/>
        </p:scale>
        <p:origin x="1051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73B1-3459-CEF4-14FA-ABFB39B8C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AC659-39DE-F336-0F62-F107403A1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BC025-E1B4-A4EE-A673-5CD39379D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A560-82A4-43A5-A6BA-B04B6A16AC7E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F75A4-8DFA-5F02-B2EB-58A20429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97EE6-8822-91A1-F8A7-326FA07C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C836-488F-4B7C-8EA0-3D32E397F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0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E508-409E-D936-EBEB-468B19CE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9FE02-3F37-7C8C-9545-84C593810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0E577-D264-0027-FA60-34B56D25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A560-82A4-43A5-A6BA-B04B6A16AC7E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5A67C-C6E0-0CFA-6EE2-E56B9A7A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9EBAC-8562-0E55-899E-4BA0F25A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C836-488F-4B7C-8EA0-3D32E397F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48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0B152-EC2D-044E-A669-E78726BFC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EE501-23A8-46C8-C60E-313FF4938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F44CB-A1B6-51DD-A923-992F0E77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A560-82A4-43A5-A6BA-B04B6A16AC7E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9FA37-5A64-7264-12D9-3870B27B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8FE88-C027-4F62-AA03-BD766D49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C836-488F-4B7C-8EA0-3D32E397F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45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64F12-7314-2191-7F9C-41E8290C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6057D-F2DE-8ABD-435E-0F2076E37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87695-98D3-63A2-C4D5-E68A209D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A560-82A4-43A5-A6BA-B04B6A16AC7E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D3879-B51C-B15C-9F77-83FC35D8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1ADAF-11C4-FCD0-3A1F-AD805408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C836-488F-4B7C-8EA0-3D32E397F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58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07D7-91AF-1EA8-5FE5-1DF78314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892E4-506A-3B78-2161-B6BBCA1D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53B3C-1BCA-853D-F8D7-5A4836B6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A560-82A4-43A5-A6BA-B04B6A16AC7E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DAAEA-EC77-CAF7-6474-BD1F8968B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70D98-56A4-92D1-96FE-109CA657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C836-488F-4B7C-8EA0-3D32E397F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80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4781-10B2-9371-4CFB-163AE84E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DFE67-B411-73DA-FA74-9403471E1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99658-CA68-1190-1B89-A09738611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FAE5E-EF14-B614-988F-F4CDFB6E9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A560-82A4-43A5-A6BA-B04B6A16AC7E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59DFB-A080-4083-1BC1-DBF1B04AB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73A92-F74F-F8E7-3494-66F59245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C836-488F-4B7C-8EA0-3D32E397F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8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F4EA-2FF8-BD2F-D4DA-452F467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34CEF-3E5E-7B6B-5144-17BC3139B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EACEB-FEF6-4AB3-C5FB-12552A66B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A3074-6555-A1AB-6145-4F720DAB8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1C5366-B2C6-EB0B-8379-55DE082E2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8DDB5C-BF22-5728-7C29-2BB587ABB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A560-82A4-43A5-A6BA-B04B6A16AC7E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35D21-D4CC-5A6B-B8A2-D933B283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3253C9-F511-599B-894A-BF3FEA15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C836-488F-4B7C-8EA0-3D32E397F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10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8508-7FBC-C1E8-9BB9-33168415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DADA7-A699-A6B7-7FA6-859476D4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A560-82A4-43A5-A6BA-B04B6A16AC7E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01004-8AA9-B418-C65F-0CE45113F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42142-3902-6CF9-51EF-452D323A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C836-488F-4B7C-8EA0-3D32E397F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38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2D3DF9-81B6-7F03-3DEB-2A2DA690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A560-82A4-43A5-A6BA-B04B6A16AC7E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24308-8424-3C6D-4DFB-8CEF16865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8A31A-7141-79C6-15AC-DF90D6DB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C836-488F-4B7C-8EA0-3D32E397F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65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D72C3-A031-8724-2DEE-9D3AA4029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D1E92-EA93-9186-6641-415641817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75A1B-8688-3AC4-8289-8446D706A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2AD3A-B8BE-1BB2-FD9D-600A7513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A560-82A4-43A5-A6BA-B04B6A16AC7E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03A5F-545B-7E0D-282E-578F6E75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BF83C-7D24-309F-E452-3D31627D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C836-488F-4B7C-8EA0-3D32E397F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43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0005-3167-4C40-38C9-2265CA71E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0B7D8-244C-B453-5865-C37C20930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67853-6B52-610F-FA17-DFE2F26F0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ACFAC-762A-B4DC-A74D-A6C060C70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A560-82A4-43A5-A6BA-B04B6A16AC7E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01878-6A9C-FF33-B4C4-BD9B43421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3F17E-896A-C232-B277-E026F113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C836-488F-4B7C-8EA0-3D32E397F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62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605B1-BCE5-7541-D619-7F5D6512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712B1-3D94-CC8A-8D02-E131BB8E0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E8723-9DF7-CD77-6986-231841FA2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8A560-82A4-43A5-A6BA-B04B6A16AC7E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F4FA5-10AB-1712-189C-D992D6821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575A1-8635-BC8A-2714-8469AFE15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AC836-488F-4B7C-8EA0-3D32E397F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77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AC008C16-1C25-4EE6-7D6A-2C268CFFFC6D}"/>
              </a:ext>
            </a:extLst>
          </p:cNvPr>
          <p:cNvSpPr/>
          <p:nvPr/>
        </p:nvSpPr>
        <p:spPr>
          <a:xfrm>
            <a:off x="4067537" y="520346"/>
            <a:ext cx="1093808" cy="381132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6F32AEF1-076D-6388-6F81-0134266B1EDE}"/>
              </a:ext>
            </a:extLst>
          </p:cNvPr>
          <p:cNvSpPr/>
          <p:nvPr/>
        </p:nvSpPr>
        <p:spPr>
          <a:xfrm>
            <a:off x="3950898" y="1145412"/>
            <a:ext cx="1319466" cy="527999"/>
          </a:xfrm>
          <a:prstGeom prst="parallelogram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800" dirty="0"/>
              <a:t>READ  : FILE1, FILE2</a:t>
            </a:r>
          </a:p>
          <a:p>
            <a:r>
              <a:rPr lang="en-IN" sz="800" dirty="0"/>
              <a:t>WRITE : FILE3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C155AC-5121-93D7-64C7-F46D9571DA62}"/>
              </a:ext>
            </a:extLst>
          </p:cNvPr>
          <p:cNvSpPr/>
          <p:nvPr/>
        </p:nvSpPr>
        <p:spPr>
          <a:xfrm>
            <a:off x="3666211" y="1917346"/>
            <a:ext cx="1888840" cy="2225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 map  </a:t>
            </a:r>
            <a:r>
              <a:rPr lang="en-GB" sz="1000" dirty="0" err="1"/>
              <a:t>word_map</a:t>
            </a:r>
            <a:endParaRPr lang="en-IN" sz="1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137BD7-09F9-776B-F25E-B946E2D4882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610631" y="901478"/>
            <a:ext cx="3810" cy="24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1D10C7-4176-4392-CB76-B8DC1259E31B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4610631" y="1673411"/>
            <a:ext cx="0" cy="243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081CD7E9-F03E-26F6-D325-371699EDB5C4}"/>
              </a:ext>
            </a:extLst>
          </p:cNvPr>
          <p:cNvSpPr/>
          <p:nvPr/>
        </p:nvSpPr>
        <p:spPr>
          <a:xfrm>
            <a:off x="3877161" y="2396073"/>
            <a:ext cx="1487088" cy="347282"/>
          </a:xfrm>
          <a:prstGeom prst="parallelogram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 string word;</a:t>
            </a:r>
          </a:p>
          <a:p>
            <a:pPr algn="ctr"/>
            <a:r>
              <a:rPr lang="en-GB" sz="800" dirty="0"/>
              <a:t>    int </a:t>
            </a:r>
            <a:r>
              <a:rPr lang="en-GB" sz="800" dirty="0" err="1"/>
              <a:t>line_number</a:t>
            </a:r>
            <a:r>
              <a:rPr lang="en-GB" sz="800" dirty="0"/>
              <a:t> = 1;</a:t>
            </a:r>
            <a:endParaRPr lang="en-IN" sz="8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6621B66-783B-29AC-DA53-5214BAC8A5A9}"/>
              </a:ext>
            </a:extLst>
          </p:cNvPr>
          <p:cNvCxnSpPr>
            <a:cxnSpLocks/>
            <a:stCxn id="8" idx="2"/>
            <a:endCxn id="36" idx="0"/>
          </p:cNvCxnSpPr>
          <p:nvPr/>
        </p:nvCxnSpPr>
        <p:spPr>
          <a:xfrm>
            <a:off x="4610631" y="2139851"/>
            <a:ext cx="10074" cy="256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iamond 41">
            <a:extLst>
              <a:ext uri="{FF2B5EF4-FFF2-40B4-BE49-F238E27FC236}">
                <a16:creationId xmlns:a16="http://schemas.microsoft.com/office/drawing/2014/main" id="{2B4BB062-A061-46AE-1E1B-E3FF65C170B3}"/>
              </a:ext>
            </a:extLst>
          </p:cNvPr>
          <p:cNvSpPr/>
          <p:nvPr/>
        </p:nvSpPr>
        <p:spPr>
          <a:xfrm>
            <a:off x="3555277" y="2932522"/>
            <a:ext cx="2175491" cy="603504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dirty="0"/>
              <a:t> while (file2 &gt;&gt; word)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97D834-A4D1-A943-ECBA-74881F650CFA}"/>
              </a:ext>
            </a:extLst>
          </p:cNvPr>
          <p:cNvCxnSpPr>
            <a:cxnSpLocks/>
            <a:stCxn id="36" idx="4"/>
            <a:endCxn id="42" idx="0"/>
          </p:cNvCxnSpPr>
          <p:nvPr/>
        </p:nvCxnSpPr>
        <p:spPr>
          <a:xfrm>
            <a:off x="4620705" y="2743355"/>
            <a:ext cx="22318" cy="18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928304A-ABB9-995E-F9F6-2B76197D7945}"/>
              </a:ext>
            </a:extLst>
          </p:cNvPr>
          <p:cNvSpPr/>
          <p:nvPr/>
        </p:nvSpPr>
        <p:spPr>
          <a:xfrm>
            <a:off x="3497289" y="3725193"/>
            <a:ext cx="2291468" cy="1824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word_map</a:t>
            </a:r>
            <a:r>
              <a:rPr lang="en-GB" sz="1000" dirty="0"/>
              <a:t>[word] = </a:t>
            </a:r>
            <a:r>
              <a:rPr lang="en-GB" sz="1000" dirty="0" err="1"/>
              <a:t>line_number</a:t>
            </a:r>
            <a:r>
              <a:rPr lang="en-GB" sz="1000" dirty="0"/>
              <a:t>++;</a:t>
            </a:r>
            <a:endParaRPr lang="en-IN" sz="1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1E99A4-A7A3-BAB6-126B-237F6DCDBFBE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>
            <a:off x="4643023" y="3536026"/>
            <a:ext cx="0" cy="18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1E193A6-EAF5-B891-D630-F3929384B2A1}"/>
              </a:ext>
            </a:extLst>
          </p:cNvPr>
          <p:cNvCxnSpPr>
            <a:stCxn id="47" idx="1"/>
          </p:cNvCxnSpPr>
          <p:nvPr/>
        </p:nvCxnSpPr>
        <p:spPr>
          <a:xfrm flipH="1">
            <a:off x="2945119" y="3816442"/>
            <a:ext cx="552170" cy="5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7886724-DBC1-EF53-DE6A-D0C4D8EFCBE4}"/>
              </a:ext>
            </a:extLst>
          </p:cNvPr>
          <p:cNvCxnSpPr/>
          <p:nvPr/>
        </p:nvCxnSpPr>
        <p:spPr>
          <a:xfrm flipV="1">
            <a:off x="2922801" y="3246466"/>
            <a:ext cx="0" cy="57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6F7C72-432E-68FE-A4A0-F526E0D03F95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2922801" y="3234274"/>
            <a:ext cx="632476" cy="12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EA9B489-4AC4-57DB-1F9B-8B9B6F4D3305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5730768" y="3234274"/>
            <a:ext cx="796293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iamond 70">
            <a:extLst>
              <a:ext uri="{FF2B5EF4-FFF2-40B4-BE49-F238E27FC236}">
                <a16:creationId xmlns:a16="http://schemas.microsoft.com/office/drawing/2014/main" id="{57D3D07B-7CFE-04B5-E3D5-7147AC207AA0}"/>
              </a:ext>
            </a:extLst>
          </p:cNvPr>
          <p:cNvSpPr/>
          <p:nvPr/>
        </p:nvSpPr>
        <p:spPr>
          <a:xfrm>
            <a:off x="6527061" y="2988098"/>
            <a:ext cx="1905000" cy="51787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dirty="0"/>
              <a:t> if (file1.is_open())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FA243FE-454A-B6C5-202D-A77339DFBBAA}"/>
              </a:ext>
            </a:extLst>
          </p:cNvPr>
          <p:cNvSpPr/>
          <p:nvPr/>
        </p:nvSpPr>
        <p:spPr>
          <a:xfrm>
            <a:off x="7155711" y="3631080"/>
            <a:ext cx="647700" cy="2766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800" dirty="0"/>
              <a:t>char c;</a:t>
            </a:r>
          </a:p>
          <a:p>
            <a:r>
              <a:rPr lang="en-IN" sz="800" dirty="0"/>
              <a:t>word = "";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9160817-F3F4-D5D4-B96C-962DE5726E23}"/>
              </a:ext>
            </a:extLst>
          </p:cNvPr>
          <p:cNvCxnSpPr>
            <a:stCxn id="71" idx="2"/>
            <a:endCxn id="74" idx="0"/>
          </p:cNvCxnSpPr>
          <p:nvPr/>
        </p:nvCxnSpPr>
        <p:spPr>
          <a:xfrm>
            <a:off x="7479561" y="3505974"/>
            <a:ext cx="0" cy="12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Diamond 77">
            <a:extLst>
              <a:ext uri="{FF2B5EF4-FFF2-40B4-BE49-F238E27FC236}">
                <a16:creationId xmlns:a16="http://schemas.microsoft.com/office/drawing/2014/main" id="{D4E7CB10-F91C-69B8-8C05-4781126F7544}"/>
              </a:ext>
            </a:extLst>
          </p:cNvPr>
          <p:cNvSpPr/>
          <p:nvPr/>
        </p:nvSpPr>
        <p:spPr>
          <a:xfrm>
            <a:off x="6504201" y="4056414"/>
            <a:ext cx="1950720" cy="331134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dirty="0"/>
              <a:t> while (file1.get(c))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48EC749-0549-1254-6F55-3E4C6FF74BBA}"/>
              </a:ext>
            </a:extLst>
          </p:cNvPr>
          <p:cNvCxnSpPr>
            <a:stCxn id="74" idx="2"/>
            <a:endCxn id="78" idx="0"/>
          </p:cNvCxnSpPr>
          <p:nvPr/>
        </p:nvCxnSpPr>
        <p:spPr>
          <a:xfrm>
            <a:off x="7479561" y="3907690"/>
            <a:ext cx="0" cy="14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Diamond 81">
            <a:extLst>
              <a:ext uri="{FF2B5EF4-FFF2-40B4-BE49-F238E27FC236}">
                <a16:creationId xmlns:a16="http://schemas.microsoft.com/office/drawing/2014/main" id="{9B6DAFBE-E67E-3A01-E489-7B068193399C}"/>
              </a:ext>
            </a:extLst>
          </p:cNvPr>
          <p:cNvSpPr/>
          <p:nvPr/>
        </p:nvSpPr>
        <p:spPr>
          <a:xfrm>
            <a:off x="6323226" y="4593070"/>
            <a:ext cx="2312670" cy="331134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dirty="0"/>
              <a:t> if (c == ' ' || c == '\n')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3ED1DDD-89D1-CAAC-6738-CD6B8E0BAE92}"/>
              </a:ext>
            </a:extLst>
          </p:cNvPr>
          <p:cNvCxnSpPr>
            <a:stCxn id="78" idx="2"/>
            <a:endCxn id="82" idx="0"/>
          </p:cNvCxnSpPr>
          <p:nvPr/>
        </p:nvCxnSpPr>
        <p:spPr>
          <a:xfrm>
            <a:off x="7479561" y="4387548"/>
            <a:ext cx="0" cy="20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Diamond 86">
            <a:extLst>
              <a:ext uri="{FF2B5EF4-FFF2-40B4-BE49-F238E27FC236}">
                <a16:creationId xmlns:a16="http://schemas.microsoft.com/office/drawing/2014/main" id="{AF597380-ACA1-85A4-216A-F9DBE72CED61}"/>
              </a:ext>
            </a:extLst>
          </p:cNvPr>
          <p:cNvSpPr/>
          <p:nvPr/>
        </p:nvSpPr>
        <p:spPr>
          <a:xfrm>
            <a:off x="6323226" y="5065063"/>
            <a:ext cx="2312670" cy="331134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dirty="0"/>
              <a:t> if (c == ' ')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385B1CE-2F2C-624B-2980-540A9E2E3DAA}"/>
              </a:ext>
            </a:extLst>
          </p:cNvPr>
          <p:cNvCxnSpPr>
            <a:stCxn id="82" idx="2"/>
            <a:endCxn id="87" idx="0"/>
          </p:cNvCxnSpPr>
          <p:nvPr/>
        </p:nvCxnSpPr>
        <p:spPr>
          <a:xfrm>
            <a:off x="7479561" y="4924204"/>
            <a:ext cx="0" cy="14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BB39082B-CC3A-AC3A-13CD-E5E388AB0E78}"/>
              </a:ext>
            </a:extLst>
          </p:cNvPr>
          <p:cNvSpPr/>
          <p:nvPr/>
        </p:nvSpPr>
        <p:spPr>
          <a:xfrm>
            <a:off x="7231911" y="5596479"/>
            <a:ext cx="495300" cy="1713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800" dirty="0"/>
              <a:t> c = '$';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B2C2E2F-AF8F-5032-B3FA-8595D31FAD69}"/>
              </a:ext>
            </a:extLst>
          </p:cNvPr>
          <p:cNvCxnSpPr>
            <a:stCxn id="87" idx="2"/>
            <a:endCxn id="90" idx="0"/>
          </p:cNvCxnSpPr>
          <p:nvPr/>
        </p:nvCxnSpPr>
        <p:spPr>
          <a:xfrm>
            <a:off x="7479561" y="5396197"/>
            <a:ext cx="0" cy="20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Diamond 92">
            <a:extLst>
              <a:ext uri="{FF2B5EF4-FFF2-40B4-BE49-F238E27FC236}">
                <a16:creationId xmlns:a16="http://schemas.microsoft.com/office/drawing/2014/main" id="{1B97CEA2-31B8-45EE-D38E-E34B078AA384}"/>
              </a:ext>
            </a:extLst>
          </p:cNvPr>
          <p:cNvSpPr/>
          <p:nvPr/>
        </p:nvSpPr>
        <p:spPr>
          <a:xfrm>
            <a:off x="8883546" y="5031929"/>
            <a:ext cx="1765935" cy="331134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dirty="0"/>
              <a:t> else if (c == '\n')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7148EEA-9BB3-E426-5C15-55627DA37339}"/>
              </a:ext>
            </a:extLst>
          </p:cNvPr>
          <p:cNvCxnSpPr>
            <a:stCxn id="87" idx="3"/>
            <a:endCxn id="93" idx="1"/>
          </p:cNvCxnSpPr>
          <p:nvPr/>
        </p:nvCxnSpPr>
        <p:spPr>
          <a:xfrm flipV="1">
            <a:off x="8635896" y="5197496"/>
            <a:ext cx="247650" cy="3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2EE9B021-A340-31D7-3AD2-A993B202CEB1}"/>
              </a:ext>
            </a:extLst>
          </p:cNvPr>
          <p:cNvSpPr/>
          <p:nvPr/>
        </p:nvSpPr>
        <p:spPr>
          <a:xfrm>
            <a:off x="9498384" y="5622585"/>
            <a:ext cx="536257" cy="1713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800" dirty="0"/>
              <a:t> c = '@';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22BFC16-EFA3-64A3-A043-93056EC6B496}"/>
              </a:ext>
            </a:extLst>
          </p:cNvPr>
          <p:cNvCxnSpPr>
            <a:stCxn id="93" idx="2"/>
            <a:endCxn id="96" idx="0"/>
          </p:cNvCxnSpPr>
          <p:nvPr/>
        </p:nvCxnSpPr>
        <p:spPr>
          <a:xfrm flipH="1">
            <a:off x="9766513" y="5363063"/>
            <a:ext cx="1" cy="25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2CC12DB-46BC-8A38-7D37-6FB6BBFEA461}"/>
              </a:ext>
            </a:extLst>
          </p:cNvPr>
          <p:cNvSpPr/>
          <p:nvPr/>
        </p:nvSpPr>
        <p:spPr>
          <a:xfrm>
            <a:off x="9098334" y="4672949"/>
            <a:ext cx="640557" cy="1713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800" dirty="0"/>
              <a:t> word += c;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A150634-E5A5-B450-8B87-8855DD12E1CD}"/>
              </a:ext>
            </a:extLst>
          </p:cNvPr>
          <p:cNvCxnSpPr>
            <a:stCxn id="82" idx="3"/>
            <a:endCxn id="101" idx="1"/>
          </p:cNvCxnSpPr>
          <p:nvPr/>
        </p:nvCxnSpPr>
        <p:spPr>
          <a:xfrm>
            <a:off x="8635896" y="4758637"/>
            <a:ext cx="462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Diamond 109">
            <a:extLst>
              <a:ext uri="{FF2B5EF4-FFF2-40B4-BE49-F238E27FC236}">
                <a16:creationId xmlns:a16="http://schemas.microsoft.com/office/drawing/2014/main" id="{0E9F8555-F008-CAFB-2DEF-49C9579BA195}"/>
              </a:ext>
            </a:extLst>
          </p:cNvPr>
          <p:cNvSpPr/>
          <p:nvPr/>
        </p:nvSpPr>
        <p:spPr>
          <a:xfrm>
            <a:off x="3497289" y="4477096"/>
            <a:ext cx="2538279" cy="566928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 if (</a:t>
            </a:r>
            <a:r>
              <a:rPr lang="en-GB" sz="800" dirty="0" err="1"/>
              <a:t>word_map.find</a:t>
            </a:r>
            <a:r>
              <a:rPr lang="en-GB" sz="800" dirty="0"/>
              <a:t>(word) != </a:t>
            </a:r>
            <a:r>
              <a:rPr lang="en-GB" sz="800" dirty="0" err="1"/>
              <a:t>word_map.end</a:t>
            </a:r>
            <a:r>
              <a:rPr lang="en-GB" sz="800" dirty="0"/>
              <a:t>())</a:t>
            </a:r>
            <a:endParaRPr lang="en-IN" sz="800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EF42FFC-9742-BF35-6BBA-8B28B651D53B}"/>
              </a:ext>
            </a:extLst>
          </p:cNvPr>
          <p:cNvSpPr/>
          <p:nvPr/>
        </p:nvSpPr>
        <p:spPr>
          <a:xfrm>
            <a:off x="3998296" y="5222616"/>
            <a:ext cx="1536264" cy="2108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file3 &lt;&lt; </a:t>
            </a:r>
            <a:r>
              <a:rPr lang="en-GB" sz="800" dirty="0" err="1"/>
              <a:t>word_map</a:t>
            </a:r>
            <a:r>
              <a:rPr lang="en-GB" sz="800" dirty="0"/>
              <a:t>[word] &lt;&lt; c;</a:t>
            </a:r>
            <a:endParaRPr lang="en-IN" sz="800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71B33C5-67ED-F898-217E-424163994148}"/>
              </a:ext>
            </a:extLst>
          </p:cNvPr>
          <p:cNvCxnSpPr>
            <a:stCxn id="110" idx="2"/>
            <a:endCxn id="115" idx="0"/>
          </p:cNvCxnSpPr>
          <p:nvPr/>
        </p:nvCxnSpPr>
        <p:spPr>
          <a:xfrm flipH="1">
            <a:off x="4766428" y="5044024"/>
            <a:ext cx="1" cy="178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D5656CF-EF89-B611-E344-325B01DF0BB3}"/>
              </a:ext>
            </a:extLst>
          </p:cNvPr>
          <p:cNvCxnSpPr/>
          <p:nvPr/>
        </p:nvCxnSpPr>
        <p:spPr>
          <a:xfrm flipH="1">
            <a:off x="4766428" y="4221981"/>
            <a:ext cx="14063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E8D7DED-A70F-94E9-C194-E4F27CE7315D}"/>
              </a:ext>
            </a:extLst>
          </p:cNvPr>
          <p:cNvCxnSpPr>
            <a:endCxn id="110" idx="0"/>
          </p:cNvCxnSpPr>
          <p:nvPr/>
        </p:nvCxnSpPr>
        <p:spPr>
          <a:xfrm>
            <a:off x="4766428" y="4221981"/>
            <a:ext cx="1" cy="25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5E1887D-2346-D058-ACCC-F6CB990C28B0}"/>
              </a:ext>
            </a:extLst>
          </p:cNvPr>
          <p:cNvSpPr/>
          <p:nvPr/>
        </p:nvSpPr>
        <p:spPr>
          <a:xfrm>
            <a:off x="1225102" y="4477096"/>
            <a:ext cx="1809749" cy="5791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 </a:t>
            </a:r>
            <a:r>
              <a:rPr lang="en-GB" sz="800" dirty="0" err="1"/>
              <a:t>word_map</a:t>
            </a:r>
            <a:r>
              <a:rPr lang="en-GB" sz="800" dirty="0"/>
              <a:t>[word] = </a:t>
            </a:r>
            <a:r>
              <a:rPr lang="en-GB" sz="800" dirty="0" err="1"/>
              <a:t>line_number</a:t>
            </a:r>
            <a:r>
              <a:rPr lang="en-GB" sz="800" dirty="0"/>
              <a:t>++;</a:t>
            </a:r>
          </a:p>
          <a:p>
            <a:r>
              <a:rPr lang="en-GB" sz="800" dirty="0"/>
              <a:t>  </a:t>
            </a:r>
            <a:r>
              <a:rPr lang="en-GB" sz="800" dirty="0" err="1"/>
              <a:t>ofstream</a:t>
            </a:r>
            <a:r>
              <a:rPr lang="en-GB" sz="800" dirty="0"/>
              <a:t> file2(</a:t>
            </a:r>
            <a:r>
              <a:rPr lang="en-GB" sz="800" dirty="0" err="1"/>
              <a:t>word_bank</a:t>
            </a:r>
            <a:r>
              <a:rPr lang="en-GB" sz="800" dirty="0"/>
              <a:t>, </a:t>
            </a:r>
            <a:r>
              <a:rPr lang="en-GB" sz="800" dirty="0" err="1"/>
              <a:t>ios</a:t>
            </a:r>
            <a:r>
              <a:rPr lang="en-GB" sz="800" dirty="0"/>
              <a:t>::app);</a:t>
            </a:r>
          </a:p>
          <a:p>
            <a:r>
              <a:rPr lang="en-GB" sz="800" dirty="0"/>
              <a:t>file2 &lt;&lt; word &lt;&lt; </a:t>
            </a:r>
            <a:r>
              <a:rPr lang="en-GB" sz="800" dirty="0" err="1"/>
              <a:t>endl</a:t>
            </a:r>
            <a:r>
              <a:rPr lang="en-GB" sz="800" dirty="0"/>
              <a:t>;        </a:t>
            </a:r>
          </a:p>
          <a:p>
            <a:r>
              <a:rPr lang="en-GB" sz="800" dirty="0"/>
              <a:t>file3 &lt;&lt; </a:t>
            </a:r>
            <a:r>
              <a:rPr lang="en-GB" sz="800" dirty="0" err="1"/>
              <a:t>line_number</a:t>
            </a:r>
            <a:r>
              <a:rPr lang="en-GB" sz="800" dirty="0"/>
              <a:t> - 1 &lt;&lt; c;  </a:t>
            </a:r>
            <a:endParaRPr lang="en-IN" sz="800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30847C1-939E-AE23-2537-AFD6DE980EC9}"/>
              </a:ext>
            </a:extLst>
          </p:cNvPr>
          <p:cNvCxnSpPr>
            <a:cxnSpLocks/>
            <a:stCxn id="110" idx="1"/>
            <a:endCxn id="127" idx="3"/>
          </p:cNvCxnSpPr>
          <p:nvPr/>
        </p:nvCxnSpPr>
        <p:spPr>
          <a:xfrm flipH="1">
            <a:off x="3034851" y="4760560"/>
            <a:ext cx="462438" cy="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8238C05-9A18-D131-AEA5-55F5AA306F6A}"/>
              </a:ext>
            </a:extLst>
          </p:cNvPr>
          <p:cNvCxnSpPr/>
          <p:nvPr/>
        </p:nvCxnSpPr>
        <p:spPr>
          <a:xfrm flipH="1">
            <a:off x="402105" y="4056414"/>
            <a:ext cx="5770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21D8133-D4FD-362D-8A12-F59AFF0EDF3E}"/>
              </a:ext>
            </a:extLst>
          </p:cNvPr>
          <p:cNvCxnSpPr/>
          <p:nvPr/>
        </p:nvCxnSpPr>
        <p:spPr>
          <a:xfrm>
            <a:off x="402105" y="4056414"/>
            <a:ext cx="0" cy="1911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768AC8F-B3F7-6627-98E9-CEBBB25A4935}"/>
              </a:ext>
            </a:extLst>
          </p:cNvPr>
          <p:cNvCxnSpPr>
            <a:endCxn id="78" idx="1"/>
          </p:cNvCxnSpPr>
          <p:nvPr/>
        </p:nvCxnSpPr>
        <p:spPr>
          <a:xfrm>
            <a:off x="6172731" y="4056414"/>
            <a:ext cx="331470" cy="16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B6747AB-A7B6-976E-E543-CF5F49529389}"/>
              </a:ext>
            </a:extLst>
          </p:cNvPr>
          <p:cNvCxnSpPr>
            <a:stCxn id="115" idx="2"/>
          </p:cNvCxnSpPr>
          <p:nvPr/>
        </p:nvCxnSpPr>
        <p:spPr>
          <a:xfrm>
            <a:off x="4766428" y="5433492"/>
            <a:ext cx="0" cy="53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4CC966A-CCF2-FA50-B5DF-E4AAB587416A}"/>
              </a:ext>
            </a:extLst>
          </p:cNvPr>
          <p:cNvCxnSpPr>
            <a:cxnSpLocks/>
            <a:stCxn id="90" idx="2"/>
          </p:cNvCxnSpPr>
          <p:nvPr/>
        </p:nvCxnSpPr>
        <p:spPr>
          <a:xfrm>
            <a:off x="7479561" y="5767855"/>
            <a:ext cx="0" cy="200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B6AFE56-EBAE-4F9A-1D0C-17F94EC2BE91}"/>
              </a:ext>
            </a:extLst>
          </p:cNvPr>
          <p:cNvCxnSpPr>
            <a:cxnSpLocks/>
          </p:cNvCxnSpPr>
          <p:nvPr/>
        </p:nvCxnSpPr>
        <p:spPr>
          <a:xfrm>
            <a:off x="7479561" y="5968138"/>
            <a:ext cx="2286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F851B681-A71B-29A6-AF7C-3F6A9DA728F5}"/>
              </a:ext>
            </a:extLst>
          </p:cNvPr>
          <p:cNvCxnSpPr>
            <a:cxnSpLocks/>
            <a:stCxn id="96" idx="2"/>
          </p:cNvCxnSpPr>
          <p:nvPr/>
        </p:nvCxnSpPr>
        <p:spPr>
          <a:xfrm flipH="1">
            <a:off x="9766512" y="5793961"/>
            <a:ext cx="1" cy="174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2C42D1E-2C88-01B4-7FC9-B8B5FB85DEE0}"/>
              </a:ext>
            </a:extLst>
          </p:cNvPr>
          <p:cNvSpPr/>
          <p:nvPr/>
        </p:nvSpPr>
        <p:spPr>
          <a:xfrm>
            <a:off x="8774484" y="3946881"/>
            <a:ext cx="719730" cy="550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 file1.close();</a:t>
            </a:r>
          </a:p>
          <a:p>
            <a:r>
              <a:rPr lang="en-GB" sz="800" dirty="0"/>
              <a:t>file2.close();</a:t>
            </a:r>
          </a:p>
          <a:p>
            <a:r>
              <a:rPr lang="en-GB" sz="800" dirty="0"/>
              <a:t>file3.close();</a:t>
            </a:r>
            <a:endParaRPr lang="en-IN" sz="80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DC1E143-CC55-CDD2-12D5-DE1AE710CB7E}"/>
              </a:ext>
            </a:extLst>
          </p:cNvPr>
          <p:cNvCxnSpPr>
            <a:stCxn id="78" idx="3"/>
            <a:endCxn id="152" idx="1"/>
          </p:cNvCxnSpPr>
          <p:nvPr/>
        </p:nvCxnSpPr>
        <p:spPr>
          <a:xfrm>
            <a:off x="8454921" y="4221981"/>
            <a:ext cx="319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E9A6FB7-727A-8C36-10CA-4DCB6E4A6C71}"/>
              </a:ext>
            </a:extLst>
          </p:cNvPr>
          <p:cNvSpPr/>
          <p:nvPr/>
        </p:nvSpPr>
        <p:spPr>
          <a:xfrm>
            <a:off x="8810498" y="3095969"/>
            <a:ext cx="1765934" cy="2766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 err="1"/>
              <a:t>cout</a:t>
            </a:r>
            <a:r>
              <a:rPr lang="en-GB" sz="800" dirty="0"/>
              <a:t> &lt;&lt; "Unable to open file" &lt;&lt; </a:t>
            </a:r>
            <a:r>
              <a:rPr lang="en-GB" sz="800" dirty="0" err="1"/>
              <a:t>endl</a:t>
            </a:r>
            <a:r>
              <a:rPr lang="en-GB" sz="800" dirty="0"/>
              <a:t>;</a:t>
            </a:r>
            <a:endParaRPr lang="en-IN" sz="800" dirty="0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E7F0F77-422C-A9A5-6F39-801CD3224D3F}"/>
              </a:ext>
            </a:extLst>
          </p:cNvPr>
          <p:cNvCxnSpPr>
            <a:stCxn id="71" idx="3"/>
            <a:endCxn id="156" idx="1"/>
          </p:cNvCxnSpPr>
          <p:nvPr/>
        </p:nvCxnSpPr>
        <p:spPr>
          <a:xfrm flipV="1">
            <a:off x="8432061" y="3234274"/>
            <a:ext cx="378437" cy="12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Flowchart: Terminator 159">
            <a:extLst>
              <a:ext uri="{FF2B5EF4-FFF2-40B4-BE49-F238E27FC236}">
                <a16:creationId xmlns:a16="http://schemas.microsoft.com/office/drawing/2014/main" id="{9C35E074-916A-D8F6-F3DE-DBE5F0F64D39}"/>
              </a:ext>
            </a:extLst>
          </p:cNvPr>
          <p:cNvSpPr/>
          <p:nvPr/>
        </p:nvSpPr>
        <p:spPr>
          <a:xfrm>
            <a:off x="10997608" y="1670376"/>
            <a:ext cx="1093808" cy="381132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STOP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4F32CD3-A5E1-5805-2B4F-43BA3B34158F}"/>
              </a:ext>
            </a:extLst>
          </p:cNvPr>
          <p:cNvSpPr/>
          <p:nvPr/>
        </p:nvSpPr>
        <p:spPr>
          <a:xfrm>
            <a:off x="9830646" y="2691117"/>
            <a:ext cx="1920395" cy="2766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 err="1"/>
              <a:t>cout</a:t>
            </a:r>
            <a:r>
              <a:rPr lang="en-GB" sz="800" dirty="0"/>
              <a:t> &lt;&lt; "  &lt;&lt;FILE DECOMPRESSED&gt;&gt;\n";</a:t>
            </a:r>
            <a:endParaRPr lang="en-IN" sz="800" dirty="0"/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CB53E6F1-C0A7-AF6A-315B-F4AA97B2155C}"/>
              </a:ext>
            </a:extLst>
          </p:cNvPr>
          <p:cNvCxnSpPr>
            <a:stCxn id="167" idx="0"/>
            <a:endCxn id="160" idx="2"/>
          </p:cNvCxnSpPr>
          <p:nvPr/>
        </p:nvCxnSpPr>
        <p:spPr>
          <a:xfrm rot="5400000" flipH="1" flipV="1">
            <a:off x="10847874" y="1994479"/>
            <a:ext cx="639609" cy="7536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18409F4E-2FE9-5C09-99DA-3F714BA87EE4}"/>
              </a:ext>
            </a:extLst>
          </p:cNvPr>
          <p:cNvCxnSpPr>
            <a:cxnSpLocks/>
            <a:endCxn id="160" idx="0"/>
          </p:cNvCxnSpPr>
          <p:nvPr/>
        </p:nvCxnSpPr>
        <p:spPr>
          <a:xfrm flipV="1">
            <a:off x="9247681" y="1670376"/>
            <a:ext cx="2296831" cy="1425593"/>
          </a:xfrm>
          <a:prstGeom prst="bentConnector4">
            <a:avLst>
              <a:gd name="adj1" fmla="val 286"/>
              <a:gd name="adj2" fmla="val 116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C45F978A-AFEA-3EA4-626A-CB8C497C4600}"/>
              </a:ext>
            </a:extLst>
          </p:cNvPr>
          <p:cNvCxnSpPr>
            <a:stCxn id="152" idx="3"/>
            <a:endCxn id="167" idx="3"/>
          </p:cNvCxnSpPr>
          <p:nvPr/>
        </p:nvCxnSpPr>
        <p:spPr>
          <a:xfrm flipV="1">
            <a:off x="9494214" y="2829422"/>
            <a:ext cx="2256827" cy="1392559"/>
          </a:xfrm>
          <a:prstGeom prst="bentConnector3">
            <a:avLst>
              <a:gd name="adj1" fmla="val 110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FBAAD95C-3F35-C730-819A-8363E5DFD14C}"/>
              </a:ext>
            </a:extLst>
          </p:cNvPr>
          <p:cNvSpPr txBox="1"/>
          <p:nvPr/>
        </p:nvSpPr>
        <p:spPr>
          <a:xfrm>
            <a:off x="4570165" y="3468747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T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6A22428-3927-BAA0-AB51-A9BFB15868B8}"/>
              </a:ext>
            </a:extLst>
          </p:cNvPr>
          <p:cNvSpPr txBox="1"/>
          <p:nvPr/>
        </p:nvSpPr>
        <p:spPr>
          <a:xfrm>
            <a:off x="7288981" y="3438267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T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1624090-8700-EFD2-370D-7505D3E666BE}"/>
              </a:ext>
            </a:extLst>
          </p:cNvPr>
          <p:cNvSpPr txBox="1"/>
          <p:nvPr/>
        </p:nvSpPr>
        <p:spPr>
          <a:xfrm>
            <a:off x="7410901" y="4322187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T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B673A44-7657-CC1F-9DD4-07ECA12E2925}"/>
              </a:ext>
            </a:extLst>
          </p:cNvPr>
          <p:cNvSpPr txBox="1"/>
          <p:nvPr/>
        </p:nvSpPr>
        <p:spPr>
          <a:xfrm>
            <a:off x="7429189" y="4852539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T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B09EF68-345A-7113-AA0E-571AEEB5A2A2}"/>
              </a:ext>
            </a:extLst>
          </p:cNvPr>
          <p:cNvSpPr txBox="1"/>
          <p:nvPr/>
        </p:nvSpPr>
        <p:spPr>
          <a:xfrm>
            <a:off x="7447477" y="5321931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AD3C2E5-3E01-C208-39DD-E3A8D5C5F971}"/>
              </a:ext>
            </a:extLst>
          </p:cNvPr>
          <p:cNvSpPr txBox="1"/>
          <p:nvPr/>
        </p:nvSpPr>
        <p:spPr>
          <a:xfrm>
            <a:off x="4710373" y="4980555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T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2E79915-34B9-AB55-705E-5A3E8D5C04CC}"/>
              </a:ext>
            </a:extLst>
          </p:cNvPr>
          <p:cNvSpPr txBox="1"/>
          <p:nvPr/>
        </p:nvSpPr>
        <p:spPr>
          <a:xfrm>
            <a:off x="9727381" y="5291451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7272067-585F-4769-FF7E-E414DB0E0CE8}"/>
              </a:ext>
            </a:extLst>
          </p:cNvPr>
          <p:cNvSpPr txBox="1"/>
          <p:nvPr/>
        </p:nvSpPr>
        <p:spPr>
          <a:xfrm>
            <a:off x="5603614" y="3016730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F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84E82EE-A3EE-E67C-533D-37AD5CB41438}"/>
              </a:ext>
            </a:extLst>
          </p:cNvPr>
          <p:cNvSpPr txBox="1"/>
          <p:nvPr/>
        </p:nvSpPr>
        <p:spPr>
          <a:xfrm>
            <a:off x="8310238" y="3083786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F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5659250-4D60-BB6E-A8FD-D0D419BA1836}"/>
              </a:ext>
            </a:extLst>
          </p:cNvPr>
          <p:cNvSpPr txBox="1"/>
          <p:nvPr/>
        </p:nvSpPr>
        <p:spPr>
          <a:xfrm>
            <a:off x="8346814" y="4028666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F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36B079AD-492B-0EA6-351F-44D6C7BC6D13}"/>
              </a:ext>
            </a:extLst>
          </p:cNvPr>
          <p:cNvSpPr txBox="1"/>
          <p:nvPr/>
        </p:nvSpPr>
        <p:spPr>
          <a:xfrm>
            <a:off x="8474830" y="4595594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F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154B6A0-3264-36D6-9762-83AC91BC74F1}"/>
              </a:ext>
            </a:extLst>
          </p:cNvPr>
          <p:cNvSpPr txBox="1"/>
          <p:nvPr/>
        </p:nvSpPr>
        <p:spPr>
          <a:xfrm>
            <a:off x="8432158" y="5052794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F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E142B82-BCA2-7CEA-6AB5-8EFE6CAC69E5}"/>
              </a:ext>
            </a:extLst>
          </p:cNvPr>
          <p:cNvSpPr txBox="1"/>
          <p:nvPr/>
        </p:nvSpPr>
        <p:spPr>
          <a:xfrm>
            <a:off x="3512686" y="4540730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F</a:t>
            </a: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F7CDB127-3488-9737-4DC7-7A1D232CB8D3}"/>
              </a:ext>
            </a:extLst>
          </p:cNvPr>
          <p:cNvCxnSpPr>
            <a:stCxn id="127" idx="1"/>
          </p:cNvCxnSpPr>
          <p:nvPr/>
        </p:nvCxnSpPr>
        <p:spPr>
          <a:xfrm flipH="1" flipV="1">
            <a:off x="402105" y="4763608"/>
            <a:ext cx="822997" cy="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5647DF3F-2A04-D70F-7B33-09FF793CFCF8}"/>
              </a:ext>
            </a:extLst>
          </p:cNvPr>
          <p:cNvCxnSpPr>
            <a:stCxn id="101" idx="3"/>
          </p:cNvCxnSpPr>
          <p:nvPr/>
        </p:nvCxnSpPr>
        <p:spPr>
          <a:xfrm flipV="1">
            <a:off x="9738891" y="4756174"/>
            <a:ext cx="1861797" cy="2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7589A766-0426-1F4D-A76F-B8969BDF1885}"/>
              </a:ext>
            </a:extLst>
          </p:cNvPr>
          <p:cNvSpPr txBox="1"/>
          <p:nvPr/>
        </p:nvSpPr>
        <p:spPr>
          <a:xfrm>
            <a:off x="402105" y="448056"/>
            <a:ext cx="15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COMPRESSED </a:t>
            </a:r>
          </a:p>
        </p:txBody>
      </p:sp>
      <p:pic>
        <p:nvPicPr>
          <p:cNvPr id="217" name="Picture 216">
            <a:extLst>
              <a:ext uri="{FF2B5EF4-FFF2-40B4-BE49-F238E27FC236}">
                <a16:creationId xmlns:a16="http://schemas.microsoft.com/office/drawing/2014/main" id="{7996ADE6-129A-D6BA-1DF9-BC1C5AAC7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1" y="861924"/>
            <a:ext cx="2174384" cy="2174384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0537DF1-06C0-636C-C4C7-6F7B229A6E54}"/>
              </a:ext>
            </a:extLst>
          </p:cNvPr>
          <p:cNvCxnSpPr/>
          <p:nvPr/>
        </p:nvCxnSpPr>
        <p:spPr>
          <a:xfrm rot="16200000" flipV="1">
            <a:off x="5953068" y="4441645"/>
            <a:ext cx="1746157" cy="1306830"/>
          </a:xfrm>
          <a:prstGeom prst="bentConnector3">
            <a:avLst>
              <a:gd name="adj1" fmla="val -179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A3AC999-2EFE-68CB-D147-1E8E09ED8540}"/>
              </a:ext>
            </a:extLst>
          </p:cNvPr>
          <p:cNvCxnSpPr/>
          <p:nvPr/>
        </p:nvCxnSpPr>
        <p:spPr>
          <a:xfrm rot="10800000">
            <a:off x="402106" y="5968138"/>
            <a:ext cx="4364323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81A3C06-9642-8855-55EB-E30FC5E61305}"/>
              </a:ext>
            </a:extLst>
          </p:cNvPr>
          <p:cNvCxnSpPr/>
          <p:nvPr/>
        </p:nvCxnSpPr>
        <p:spPr>
          <a:xfrm>
            <a:off x="4766428" y="5980839"/>
            <a:ext cx="6901316" cy="566265"/>
          </a:xfrm>
          <a:prstGeom prst="bentConnector3">
            <a:avLst>
              <a:gd name="adj1" fmla="val 126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6D91166-1231-3141-6783-74A62C7FC0EF}"/>
              </a:ext>
            </a:extLst>
          </p:cNvPr>
          <p:cNvCxnSpPr/>
          <p:nvPr/>
        </p:nvCxnSpPr>
        <p:spPr>
          <a:xfrm rot="16200000" flipH="1">
            <a:off x="10738751" y="5618111"/>
            <a:ext cx="1790930" cy="670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977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2BA8B200-60F3-1CDB-CB7E-96CE72F28871}"/>
              </a:ext>
            </a:extLst>
          </p:cNvPr>
          <p:cNvSpPr/>
          <p:nvPr/>
        </p:nvSpPr>
        <p:spPr>
          <a:xfrm>
            <a:off x="1036168" y="191162"/>
            <a:ext cx="1093808" cy="381132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C639F6C5-DAF0-D07F-426E-1516FEC078D9}"/>
              </a:ext>
            </a:extLst>
          </p:cNvPr>
          <p:cNvSpPr/>
          <p:nvPr/>
        </p:nvSpPr>
        <p:spPr>
          <a:xfrm>
            <a:off x="258546" y="800077"/>
            <a:ext cx="2649052" cy="1082293"/>
          </a:xfrm>
          <a:prstGeom prst="parallelogram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800" dirty="0"/>
              <a:t> string f, f1, f2;</a:t>
            </a:r>
          </a:p>
          <a:p>
            <a:r>
              <a:rPr lang="en-IN" sz="800" dirty="0" err="1"/>
              <a:t>cout</a:t>
            </a:r>
            <a:r>
              <a:rPr lang="en-IN" sz="800" dirty="0"/>
              <a:t> &lt;&lt; "Enter file name to decompress: ";</a:t>
            </a:r>
          </a:p>
          <a:p>
            <a:r>
              <a:rPr lang="en-IN" sz="800" dirty="0" err="1"/>
              <a:t>cin</a:t>
            </a:r>
            <a:r>
              <a:rPr lang="en-IN" sz="800" dirty="0"/>
              <a:t> &gt;&gt; f;</a:t>
            </a:r>
          </a:p>
          <a:p>
            <a:r>
              <a:rPr lang="en-IN" sz="800" dirty="0"/>
              <a:t>f1 = f + ".txt";</a:t>
            </a:r>
          </a:p>
          <a:p>
            <a:r>
              <a:rPr lang="en-IN" sz="800" dirty="0"/>
              <a:t>f2 = f + "_decompressed.txt";</a:t>
            </a:r>
          </a:p>
          <a:p>
            <a:r>
              <a:rPr lang="en-IN" sz="800" dirty="0"/>
              <a:t>long </a:t>
            </a:r>
            <a:r>
              <a:rPr lang="en-IN" sz="800" dirty="0" err="1"/>
              <a:t>long</a:t>
            </a:r>
            <a:r>
              <a:rPr lang="en-IN" sz="800" dirty="0"/>
              <a:t> </a:t>
            </a:r>
            <a:r>
              <a:rPr lang="en-IN" sz="800" dirty="0" err="1"/>
              <a:t>num</a:t>
            </a:r>
            <a:r>
              <a:rPr lang="en-IN" sz="800" dirty="0"/>
              <a:t> = 0, n1, n;</a:t>
            </a:r>
          </a:p>
          <a:p>
            <a:r>
              <a:rPr lang="en-IN" sz="800" dirty="0" err="1"/>
              <a:t>ifstream</a:t>
            </a:r>
            <a:r>
              <a:rPr lang="en-IN" sz="800" dirty="0"/>
              <a:t> file1(f1);</a:t>
            </a:r>
          </a:p>
          <a:p>
            <a:r>
              <a:rPr lang="en-IN" sz="800" dirty="0" err="1"/>
              <a:t>ifstream</a:t>
            </a:r>
            <a:r>
              <a:rPr lang="en-IN" sz="800" dirty="0"/>
              <a:t> file2(</a:t>
            </a:r>
            <a:r>
              <a:rPr lang="en-IN" sz="800" dirty="0" err="1"/>
              <a:t>word_bank</a:t>
            </a:r>
            <a:r>
              <a:rPr lang="en-IN" sz="800" dirty="0"/>
              <a:t>);</a:t>
            </a:r>
          </a:p>
          <a:p>
            <a:r>
              <a:rPr lang="en-IN" sz="800" dirty="0" err="1"/>
              <a:t>ofstream</a:t>
            </a:r>
            <a:r>
              <a:rPr lang="en-IN" sz="800" dirty="0"/>
              <a:t> file3(f2);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0FE0DA-302D-7971-ADE6-F99FDBF3D3B7}"/>
              </a:ext>
            </a:extLst>
          </p:cNvPr>
          <p:cNvSpPr/>
          <p:nvPr/>
        </p:nvSpPr>
        <p:spPr>
          <a:xfrm>
            <a:off x="3221204" y="1229970"/>
            <a:ext cx="1421819" cy="2225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 vector </a:t>
            </a:r>
            <a:r>
              <a:rPr lang="en-GB" sz="800" dirty="0" err="1"/>
              <a:t>line_bankNum</a:t>
            </a:r>
            <a:r>
              <a:rPr lang="en-GB" sz="800" dirty="0"/>
              <a:t>;</a:t>
            </a:r>
            <a:endParaRPr lang="en-IN" sz="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40E558-93AE-79BC-F8D9-8B3C461C1BB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583072" y="572294"/>
            <a:ext cx="0" cy="22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>
            <a:extLst>
              <a:ext uri="{FF2B5EF4-FFF2-40B4-BE49-F238E27FC236}">
                <a16:creationId xmlns:a16="http://schemas.microsoft.com/office/drawing/2014/main" id="{F415B373-3396-56AE-9EA0-624964D8715A}"/>
              </a:ext>
            </a:extLst>
          </p:cNvPr>
          <p:cNvSpPr/>
          <p:nvPr/>
        </p:nvSpPr>
        <p:spPr>
          <a:xfrm>
            <a:off x="2416107" y="2073983"/>
            <a:ext cx="2175491" cy="250325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dirty="0"/>
              <a:t> if (file1.is_open())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6AC1C-AAF8-45A9-38C5-9AA30A5671DB}"/>
              </a:ext>
            </a:extLst>
          </p:cNvPr>
          <p:cNvSpPr/>
          <p:nvPr/>
        </p:nvSpPr>
        <p:spPr>
          <a:xfrm>
            <a:off x="1312022" y="2083655"/>
            <a:ext cx="588943" cy="1824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 char c;</a:t>
            </a:r>
            <a:endParaRPr lang="en-IN" sz="800" dirty="0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332715C4-3D69-652B-E8D5-EC3C3FE8856A}"/>
              </a:ext>
            </a:extLst>
          </p:cNvPr>
          <p:cNvSpPr/>
          <p:nvPr/>
        </p:nvSpPr>
        <p:spPr>
          <a:xfrm>
            <a:off x="346052" y="2532606"/>
            <a:ext cx="1920395" cy="329322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dirty="0"/>
              <a:t> while (file1.get(c))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1BAF4C-274E-8FC9-5051-05729731A400}"/>
              </a:ext>
            </a:extLst>
          </p:cNvPr>
          <p:cNvSpPr/>
          <p:nvPr/>
        </p:nvSpPr>
        <p:spPr>
          <a:xfrm>
            <a:off x="4189624" y="3620876"/>
            <a:ext cx="1062679" cy="2875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800" dirty="0"/>
              <a:t>n = (int)c - '0';</a:t>
            </a:r>
          </a:p>
          <a:p>
            <a:r>
              <a:rPr lang="pt-BR" sz="800" dirty="0"/>
              <a:t>num = num * 10 + n;</a:t>
            </a:r>
            <a:endParaRPr lang="en-IN" sz="800" dirty="0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8E0A40BA-53BD-9D61-4147-AFF5824FD43A}"/>
              </a:ext>
            </a:extLst>
          </p:cNvPr>
          <p:cNvSpPr/>
          <p:nvPr/>
        </p:nvSpPr>
        <p:spPr>
          <a:xfrm>
            <a:off x="1021749" y="5214695"/>
            <a:ext cx="1733550" cy="283365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dirty="0"/>
              <a:t> else if (c == '@')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E0A1423F-A09B-6566-A2C6-0C949FE506F7}"/>
              </a:ext>
            </a:extLst>
          </p:cNvPr>
          <p:cNvSpPr/>
          <p:nvPr/>
        </p:nvSpPr>
        <p:spPr>
          <a:xfrm>
            <a:off x="6295978" y="2678328"/>
            <a:ext cx="2312670" cy="451437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dirty="0"/>
              <a:t> for (int </a:t>
            </a:r>
            <a:r>
              <a:rPr lang="en-IN" sz="800" dirty="0" err="1"/>
              <a:t>i</a:t>
            </a:r>
            <a:r>
              <a:rPr lang="en-IN" sz="800" dirty="0"/>
              <a:t> = 0; </a:t>
            </a:r>
          </a:p>
          <a:p>
            <a:pPr algn="ctr"/>
            <a:r>
              <a:rPr lang="en-IN" sz="800" dirty="0" err="1"/>
              <a:t>i</a:t>
            </a:r>
            <a:r>
              <a:rPr lang="en-IN" sz="800" dirty="0"/>
              <a:t> &lt;</a:t>
            </a:r>
            <a:r>
              <a:rPr lang="en-IN" sz="800" dirty="0" err="1"/>
              <a:t>line_bankNum.size</a:t>
            </a:r>
            <a:r>
              <a:rPr lang="en-IN" sz="800" dirty="0"/>
              <a:t>(); </a:t>
            </a:r>
            <a:r>
              <a:rPr lang="en-IN" sz="800" dirty="0" err="1"/>
              <a:t>i</a:t>
            </a:r>
            <a:r>
              <a:rPr lang="en-IN" sz="800" dirty="0"/>
              <a:t>++)</a:t>
            </a: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F164CC4B-9A69-E412-29BC-95DA72CE4041}"/>
              </a:ext>
            </a:extLst>
          </p:cNvPr>
          <p:cNvSpPr/>
          <p:nvPr/>
        </p:nvSpPr>
        <p:spPr>
          <a:xfrm>
            <a:off x="7115617" y="3833016"/>
            <a:ext cx="1411751" cy="331134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dirty="0"/>
              <a:t> if (n1 == -1)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FA7AFEC-94D9-82A7-1029-46EF39B19DDA}"/>
              </a:ext>
            </a:extLst>
          </p:cNvPr>
          <p:cNvSpPr/>
          <p:nvPr/>
        </p:nvSpPr>
        <p:spPr>
          <a:xfrm>
            <a:off x="1655291" y="5773166"/>
            <a:ext cx="1449209" cy="1713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 err="1"/>
              <a:t>line_bankNum.push_back</a:t>
            </a:r>
            <a:r>
              <a:rPr lang="en-GB" sz="800" dirty="0"/>
              <a:t>(-2);</a:t>
            </a:r>
            <a:endParaRPr lang="en-IN" sz="800" dirty="0"/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B83C123D-8712-55F4-DA8A-1377FBBC7EE5}"/>
              </a:ext>
            </a:extLst>
          </p:cNvPr>
          <p:cNvSpPr/>
          <p:nvPr/>
        </p:nvSpPr>
        <p:spPr>
          <a:xfrm>
            <a:off x="8597196" y="4164149"/>
            <a:ext cx="1765934" cy="27661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dirty="0"/>
              <a:t> else if (n1 == -2)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31BB83-3D57-9D47-9B19-0D6ABBFD7B40}"/>
              </a:ext>
            </a:extLst>
          </p:cNvPr>
          <p:cNvSpPr/>
          <p:nvPr/>
        </p:nvSpPr>
        <p:spPr>
          <a:xfrm>
            <a:off x="8964984" y="4812033"/>
            <a:ext cx="803856" cy="1713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800" dirty="0"/>
              <a:t> file3 &lt;&lt; "\n";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E8B5FFE-7A00-BF34-0D27-A3820EEF8C1F}"/>
              </a:ext>
            </a:extLst>
          </p:cNvPr>
          <p:cNvSpPr/>
          <p:nvPr/>
        </p:nvSpPr>
        <p:spPr>
          <a:xfrm>
            <a:off x="7115617" y="3412918"/>
            <a:ext cx="1132440" cy="1713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800" dirty="0"/>
              <a:t> n1 = </a:t>
            </a:r>
            <a:r>
              <a:rPr lang="en-IN" sz="800" dirty="0" err="1"/>
              <a:t>line_bankNum</a:t>
            </a:r>
            <a:r>
              <a:rPr lang="en-IN" sz="800" dirty="0"/>
              <a:t>[</a:t>
            </a:r>
            <a:r>
              <a:rPr lang="en-IN" sz="800" dirty="0" err="1"/>
              <a:t>i</a:t>
            </a:r>
            <a:r>
              <a:rPr lang="en-IN" sz="800" dirty="0"/>
              <a:t>];</a:t>
            </a:r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CA1C8C0A-111D-7B53-8211-60CC2642D4D2}"/>
              </a:ext>
            </a:extLst>
          </p:cNvPr>
          <p:cNvSpPr/>
          <p:nvPr/>
        </p:nvSpPr>
        <p:spPr>
          <a:xfrm>
            <a:off x="1481432" y="3367644"/>
            <a:ext cx="2256827" cy="367824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 if (c == '$' || c == '@')</a:t>
            </a:r>
            <a:endParaRPr lang="en-IN" sz="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BA25D9-2002-B5BE-487B-E19A6FCBDA00}"/>
              </a:ext>
            </a:extLst>
          </p:cNvPr>
          <p:cNvSpPr/>
          <p:nvPr/>
        </p:nvSpPr>
        <p:spPr>
          <a:xfrm>
            <a:off x="1120391" y="4440611"/>
            <a:ext cx="1536264" cy="1637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 </a:t>
            </a:r>
            <a:r>
              <a:rPr lang="en-GB" sz="800" dirty="0" err="1"/>
              <a:t>line_bankNum.push_back</a:t>
            </a:r>
            <a:r>
              <a:rPr lang="en-GB" sz="800" dirty="0"/>
              <a:t>(-1);</a:t>
            </a:r>
            <a:endParaRPr lang="en-IN" sz="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5090552-1DBD-5DEB-57EF-EC3A22A9AAAC}"/>
              </a:ext>
            </a:extLst>
          </p:cNvPr>
          <p:cNvSpPr/>
          <p:nvPr/>
        </p:nvSpPr>
        <p:spPr>
          <a:xfrm>
            <a:off x="3142136" y="4355641"/>
            <a:ext cx="1624710" cy="2313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 </a:t>
            </a:r>
            <a:r>
              <a:rPr lang="en-GB" sz="800" dirty="0" err="1"/>
              <a:t>line_bankNum.push_back</a:t>
            </a:r>
            <a:r>
              <a:rPr lang="en-GB" sz="800" dirty="0"/>
              <a:t>(</a:t>
            </a:r>
            <a:r>
              <a:rPr lang="en-GB" sz="800" dirty="0" err="1"/>
              <a:t>num</a:t>
            </a:r>
            <a:r>
              <a:rPr lang="en-GB" sz="800" dirty="0"/>
              <a:t>);</a:t>
            </a:r>
            <a:endParaRPr lang="en-IN" sz="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9F1656-1262-6F43-DCD5-FD8B90EC8D66}"/>
              </a:ext>
            </a:extLst>
          </p:cNvPr>
          <p:cNvSpPr/>
          <p:nvPr/>
        </p:nvSpPr>
        <p:spPr>
          <a:xfrm>
            <a:off x="3492381" y="2812673"/>
            <a:ext cx="697243" cy="3896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file2.close();</a:t>
            </a:r>
          </a:p>
          <a:p>
            <a:r>
              <a:rPr lang="en-GB" sz="800" dirty="0"/>
              <a:t>string line;</a:t>
            </a:r>
            <a:endParaRPr lang="en-IN" sz="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88DC54F-13EA-8560-AD08-6670F35AA8FD}"/>
              </a:ext>
            </a:extLst>
          </p:cNvPr>
          <p:cNvSpPr/>
          <p:nvPr/>
        </p:nvSpPr>
        <p:spPr>
          <a:xfrm>
            <a:off x="8688148" y="2073983"/>
            <a:ext cx="792015" cy="3811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file1.close();</a:t>
            </a:r>
          </a:p>
          <a:p>
            <a:r>
              <a:rPr lang="en-GB" sz="800" dirty="0"/>
              <a:t>file2.close();</a:t>
            </a:r>
          </a:p>
          <a:p>
            <a:r>
              <a:rPr lang="en-GB" sz="800" dirty="0"/>
              <a:t>file3.close();</a:t>
            </a:r>
            <a:endParaRPr lang="en-IN" sz="800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99E42270-EAF5-AFF0-58A3-C77E58088FC7}"/>
              </a:ext>
            </a:extLst>
          </p:cNvPr>
          <p:cNvSpPr/>
          <p:nvPr/>
        </p:nvSpPr>
        <p:spPr>
          <a:xfrm>
            <a:off x="8527368" y="572294"/>
            <a:ext cx="1093808" cy="381132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STOP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A666833-764E-A13E-3B48-1C4DCF4FC072}"/>
              </a:ext>
            </a:extLst>
          </p:cNvPr>
          <p:cNvSpPr/>
          <p:nvPr/>
        </p:nvSpPr>
        <p:spPr>
          <a:xfrm>
            <a:off x="6118709" y="1229970"/>
            <a:ext cx="1840978" cy="196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 err="1"/>
              <a:t>cout</a:t>
            </a:r>
            <a:r>
              <a:rPr lang="en-GB" sz="800" dirty="0"/>
              <a:t> &lt;&lt; "Unable to open file" &lt;&lt; </a:t>
            </a:r>
            <a:r>
              <a:rPr lang="en-GB" sz="800" dirty="0" err="1"/>
              <a:t>endl</a:t>
            </a:r>
            <a:r>
              <a:rPr lang="en-GB" sz="800" dirty="0"/>
              <a:t>;</a:t>
            </a:r>
            <a:endParaRPr lang="en-IN" sz="800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73A9B74-5135-56C5-4726-086F00C00EFD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2772311" y="1341223"/>
            <a:ext cx="4488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6D7D2A53-8323-F6AF-AA61-91314C56F967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5400000">
            <a:off x="3407230" y="1549099"/>
            <a:ext cx="621508" cy="4282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50CB7491-3ED7-721C-D309-BA46995FD22D}"/>
              </a:ext>
            </a:extLst>
          </p:cNvPr>
          <p:cNvCxnSpPr>
            <a:stCxn id="11" idx="1"/>
            <a:endCxn id="13" idx="3"/>
          </p:cNvCxnSpPr>
          <p:nvPr/>
        </p:nvCxnSpPr>
        <p:spPr>
          <a:xfrm rot="10800000">
            <a:off x="1900965" y="2174904"/>
            <a:ext cx="515142" cy="242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7F6203FE-E78C-5D37-B883-243E2858F038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 rot="5400000">
            <a:off x="1323145" y="2249257"/>
            <a:ext cx="266454" cy="3002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Diamond 133">
            <a:extLst>
              <a:ext uri="{FF2B5EF4-FFF2-40B4-BE49-F238E27FC236}">
                <a16:creationId xmlns:a16="http://schemas.microsoft.com/office/drawing/2014/main" id="{C093BE65-0908-353F-2783-88B18AEDEB10}"/>
              </a:ext>
            </a:extLst>
          </p:cNvPr>
          <p:cNvSpPr/>
          <p:nvPr/>
        </p:nvSpPr>
        <p:spPr>
          <a:xfrm>
            <a:off x="2757187" y="3910007"/>
            <a:ext cx="1526731" cy="247277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 if (</a:t>
            </a:r>
            <a:r>
              <a:rPr lang="en-GB" sz="800" dirty="0" err="1"/>
              <a:t>num</a:t>
            </a:r>
            <a:r>
              <a:rPr lang="en-GB" sz="800" dirty="0"/>
              <a:t> != 0)</a:t>
            </a:r>
            <a:endParaRPr lang="en-IN" sz="800" dirty="0"/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6DF798DB-10C8-B3A3-AE31-B45175277E83}"/>
              </a:ext>
            </a:extLst>
          </p:cNvPr>
          <p:cNvCxnSpPr>
            <a:stCxn id="19" idx="2"/>
            <a:endCxn id="36" idx="0"/>
          </p:cNvCxnSpPr>
          <p:nvPr/>
        </p:nvCxnSpPr>
        <p:spPr>
          <a:xfrm rot="16200000" flipH="1">
            <a:off x="1705190" y="2462988"/>
            <a:ext cx="505716" cy="13035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6F7F355D-1E73-252F-0AB0-E75FFE37BE1D}"/>
              </a:ext>
            </a:extLst>
          </p:cNvPr>
          <p:cNvCxnSpPr>
            <a:stCxn id="36" idx="2"/>
            <a:endCxn id="134" idx="0"/>
          </p:cNvCxnSpPr>
          <p:nvPr/>
        </p:nvCxnSpPr>
        <p:spPr>
          <a:xfrm rot="16200000" flipH="1">
            <a:off x="2977930" y="3367383"/>
            <a:ext cx="174539" cy="9107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04A40A64-3A48-BC0A-87D1-8331512B7B9D}"/>
              </a:ext>
            </a:extLst>
          </p:cNvPr>
          <p:cNvCxnSpPr>
            <a:stCxn id="134" idx="2"/>
            <a:endCxn id="43" idx="0"/>
          </p:cNvCxnSpPr>
          <p:nvPr/>
        </p:nvCxnSpPr>
        <p:spPr>
          <a:xfrm rot="16200000" flipH="1">
            <a:off x="3638344" y="4039493"/>
            <a:ext cx="198357" cy="4339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Diamond 144">
            <a:extLst>
              <a:ext uri="{FF2B5EF4-FFF2-40B4-BE49-F238E27FC236}">
                <a16:creationId xmlns:a16="http://schemas.microsoft.com/office/drawing/2014/main" id="{AD6974CB-87AB-36D0-D4C8-B8AB89521EC6}"/>
              </a:ext>
            </a:extLst>
          </p:cNvPr>
          <p:cNvSpPr/>
          <p:nvPr/>
        </p:nvSpPr>
        <p:spPr>
          <a:xfrm>
            <a:off x="1243264" y="3999995"/>
            <a:ext cx="1291471" cy="247277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 if (c == '$')</a:t>
            </a:r>
            <a:endParaRPr lang="en-IN" sz="800" dirty="0"/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D88BCFCE-C3B1-ACE8-9546-2CBF8D0DB337}"/>
              </a:ext>
            </a:extLst>
          </p:cNvPr>
          <p:cNvCxnSpPr>
            <a:cxnSpLocks/>
            <a:stCxn id="36" idx="1"/>
            <a:endCxn id="145" idx="0"/>
          </p:cNvCxnSpPr>
          <p:nvPr/>
        </p:nvCxnSpPr>
        <p:spPr>
          <a:xfrm rot="10800000" flipH="1" flipV="1">
            <a:off x="1481432" y="3551555"/>
            <a:ext cx="407568" cy="448439"/>
          </a:xfrm>
          <a:prstGeom prst="bentConnector4">
            <a:avLst>
              <a:gd name="adj1" fmla="val -56089"/>
              <a:gd name="adj2" fmla="val 705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F63A710C-775C-E218-E103-802420B42B7B}"/>
              </a:ext>
            </a:extLst>
          </p:cNvPr>
          <p:cNvCxnSpPr>
            <a:stCxn id="145" idx="2"/>
            <a:endCxn id="37" idx="0"/>
          </p:cNvCxnSpPr>
          <p:nvPr/>
        </p:nvCxnSpPr>
        <p:spPr>
          <a:xfrm rot="5400000">
            <a:off x="1792093" y="4343703"/>
            <a:ext cx="193339" cy="4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160CFBB9-A385-8929-7E6C-C82206E551DF}"/>
              </a:ext>
            </a:extLst>
          </p:cNvPr>
          <p:cNvCxnSpPr>
            <a:stCxn id="145" idx="1"/>
            <a:endCxn id="22" idx="0"/>
          </p:cNvCxnSpPr>
          <p:nvPr/>
        </p:nvCxnSpPr>
        <p:spPr>
          <a:xfrm rot="10800000" flipH="1" flipV="1">
            <a:off x="1243264" y="4123633"/>
            <a:ext cx="645260" cy="1091061"/>
          </a:xfrm>
          <a:prstGeom prst="bentConnector4">
            <a:avLst>
              <a:gd name="adj1" fmla="val -35428"/>
              <a:gd name="adj2" fmla="val 556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982653B5-27FD-E17A-B486-70B895E3D9B3}"/>
              </a:ext>
            </a:extLst>
          </p:cNvPr>
          <p:cNvCxnSpPr>
            <a:stCxn id="22" idx="2"/>
            <a:endCxn id="28" idx="0"/>
          </p:cNvCxnSpPr>
          <p:nvPr/>
        </p:nvCxnSpPr>
        <p:spPr>
          <a:xfrm rot="16200000" flipH="1">
            <a:off x="1996657" y="5389927"/>
            <a:ext cx="275106" cy="491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AADD250-9F5B-6F30-FF62-706D854A2670}"/>
              </a:ext>
            </a:extLst>
          </p:cNvPr>
          <p:cNvSpPr/>
          <p:nvPr/>
        </p:nvSpPr>
        <p:spPr>
          <a:xfrm>
            <a:off x="3097432" y="4979834"/>
            <a:ext cx="684407" cy="1713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 </a:t>
            </a:r>
            <a:r>
              <a:rPr lang="en-GB" sz="800" dirty="0" err="1"/>
              <a:t>num</a:t>
            </a:r>
            <a:r>
              <a:rPr lang="en-GB" sz="800" dirty="0"/>
              <a:t> = 0;</a:t>
            </a:r>
            <a:endParaRPr lang="en-IN" sz="800" dirty="0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1433E92E-5EF9-BC13-80BF-D935C3FE1F06}"/>
              </a:ext>
            </a:extLst>
          </p:cNvPr>
          <p:cNvCxnSpPr>
            <a:stCxn id="28" idx="3"/>
            <a:endCxn id="172" idx="2"/>
          </p:cNvCxnSpPr>
          <p:nvPr/>
        </p:nvCxnSpPr>
        <p:spPr>
          <a:xfrm flipV="1">
            <a:off x="3104500" y="5151210"/>
            <a:ext cx="335136" cy="7076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47F16677-9EC4-6554-F73D-CD960D6EB60D}"/>
              </a:ext>
            </a:extLst>
          </p:cNvPr>
          <p:cNvCxnSpPr>
            <a:stCxn id="43" idx="2"/>
            <a:endCxn id="172" idx="0"/>
          </p:cNvCxnSpPr>
          <p:nvPr/>
        </p:nvCxnSpPr>
        <p:spPr>
          <a:xfrm rot="5400000">
            <a:off x="3500654" y="4525996"/>
            <a:ext cx="392821" cy="514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56402543-732E-BE46-8B69-320F9D48FFC1}"/>
              </a:ext>
            </a:extLst>
          </p:cNvPr>
          <p:cNvCxnSpPr>
            <a:stCxn id="37" idx="3"/>
            <a:endCxn id="172" idx="1"/>
          </p:cNvCxnSpPr>
          <p:nvPr/>
        </p:nvCxnSpPr>
        <p:spPr>
          <a:xfrm>
            <a:off x="2656655" y="4522509"/>
            <a:ext cx="440777" cy="5430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91E84BBD-13EB-6F78-4DEC-5BF26E9CACAA}"/>
              </a:ext>
            </a:extLst>
          </p:cNvPr>
          <p:cNvCxnSpPr>
            <a:stCxn id="36" idx="3"/>
            <a:endCxn id="20" idx="1"/>
          </p:cNvCxnSpPr>
          <p:nvPr/>
        </p:nvCxnSpPr>
        <p:spPr>
          <a:xfrm>
            <a:off x="3738259" y="3551556"/>
            <a:ext cx="451365" cy="2130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0D4C557A-D67B-6341-A7A9-3FFB5A29240F}"/>
              </a:ext>
            </a:extLst>
          </p:cNvPr>
          <p:cNvCxnSpPr>
            <a:stCxn id="172" idx="3"/>
          </p:cNvCxnSpPr>
          <p:nvPr/>
        </p:nvCxnSpPr>
        <p:spPr>
          <a:xfrm flipH="1">
            <a:off x="519312" y="5065522"/>
            <a:ext cx="3262527" cy="1519739"/>
          </a:xfrm>
          <a:prstGeom prst="bentConnector3">
            <a:avLst>
              <a:gd name="adj1" fmla="val -70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DF4EC936-358B-DFB4-2E59-197FFC73A9D5}"/>
              </a:ext>
            </a:extLst>
          </p:cNvPr>
          <p:cNvCxnSpPr>
            <a:endCxn id="19" idx="1"/>
          </p:cNvCxnSpPr>
          <p:nvPr/>
        </p:nvCxnSpPr>
        <p:spPr>
          <a:xfrm rot="16200000" flipV="1">
            <a:off x="-1511315" y="4554634"/>
            <a:ext cx="3887994" cy="173260"/>
          </a:xfrm>
          <a:prstGeom prst="bentConnector4">
            <a:avLst>
              <a:gd name="adj1" fmla="val 47882"/>
              <a:gd name="adj2" fmla="val 2319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8F8ECDC4-4032-B699-2B90-AE23B2DB1E19}"/>
              </a:ext>
            </a:extLst>
          </p:cNvPr>
          <p:cNvCxnSpPr>
            <a:stCxn id="20" idx="3"/>
          </p:cNvCxnSpPr>
          <p:nvPr/>
        </p:nvCxnSpPr>
        <p:spPr>
          <a:xfrm flipH="1">
            <a:off x="586740" y="3764655"/>
            <a:ext cx="4665563" cy="2820606"/>
          </a:xfrm>
          <a:prstGeom prst="bentConnector3">
            <a:avLst>
              <a:gd name="adj1" fmla="val -49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CCFB1A08-50CA-59B9-B81A-304809C043C7}"/>
              </a:ext>
            </a:extLst>
          </p:cNvPr>
          <p:cNvCxnSpPr>
            <a:stCxn id="19" idx="3"/>
            <a:endCxn id="53" idx="1"/>
          </p:cNvCxnSpPr>
          <p:nvPr/>
        </p:nvCxnSpPr>
        <p:spPr>
          <a:xfrm>
            <a:off x="2266447" y="2697267"/>
            <a:ext cx="1225934" cy="3102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A3BD507B-1801-38B7-BD46-7972A9BC9209}"/>
              </a:ext>
            </a:extLst>
          </p:cNvPr>
          <p:cNvCxnSpPr>
            <a:stCxn id="53" idx="3"/>
            <a:endCxn id="24" idx="0"/>
          </p:cNvCxnSpPr>
          <p:nvPr/>
        </p:nvCxnSpPr>
        <p:spPr>
          <a:xfrm flipV="1">
            <a:off x="4189624" y="2678328"/>
            <a:ext cx="3262689" cy="329190"/>
          </a:xfrm>
          <a:prstGeom prst="bentConnector4">
            <a:avLst>
              <a:gd name="adj1" fmla="val 32279"/>
              <a:gd name="adj2" fmla="val 1694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83A9D2FA-811E-34AF-5DD9-8DC5AEAFE389}"/>
              </a:ext>
            </a:extLst>
          </p:cNvPr>
          <p:cNvCxnSpPr>
            <a:stCxn id="24" idx="2"/>
            <a:endCxn id="34" idx="0"/>
          </p:cNvCxnSpPr>
          <p:nvPr/>
        </p:nvCxnSpPr>
        <p:spPr>
          <a:xfrm rot="16200000" flipH="1">
            <a:off x="7425499" y="3156579"/>
            <a:ext cx="283153" cy="2295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6833E79A-0D8D-10ED-B1DB-FE7108CA99F2}"/>
              </a:ext>
            </a:extLst>
          </p:cNvPr>
          <p:cNvCxnSpPr>
            <a:stCxn id="34" idx="2"/>
            <a:endCxn id="26" idx="0"/>
          </p:cNvCxnSpPr>
          <p:nvPr/>
        </p:nvCxnSpPr>
        <p:spPr>
          <a:xfrm rot="16200000" flipH="1">
            <a:off x="7627304" y="3638827"/>
            <a:ext cx="248722" cy="1396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FF941783-6019-45CF-905A-D7FB971845E4}"/>
              </a:ext>
            </a:extLst>
          </p:cNvPr>
          <p:cNvSpPr/>
          <p:nvPr/>
        </p:nvSpPr>
        <p:spPr>
          <a:xfrm>
            <a:off x="7751665" y="4385639"/>
            <a:ext cx="692432" cy="1713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800" dirty="0"/>
              <a:t> file3 &lt;&lt; " ";</a:t>
            </a:r>
          </a:p>
        </p:txBody>
      </p: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0A3C584B-62B4-7F63-BEC8-E51C4DA27B94}"/>
              </a:ext>
            </a:extLst>
          </p:cNvPr>
          <p:cNvCxnSpPr>
            <a:stCxn id="26" idx="2"/>
            <a:endCxn id="231" idx="0"/>
          </p:cNvCxnSpPr>
          <p:nvPr/>
        </p:nvCxnSpPr>
        <p:spPr>
          <a:xfrm rot="16200000" flipH="1">
            <a:off x="7848943" y="4136700"/>
            <a:ext cx="221489" cy="2763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BA8236DF-4E46-0352-22CA-FA9C75171AC4}"/>
              </a:ext>
            </a:extLst>
          </p:cNvPr>
          <p:cNvCxnSpPr>
            <a:cxnSpLocks/>
            <a:stCxn id="26" idx="3"/>
            <a:endCxn id="30" idx="0"/>
          </p:cNvCxnSpPr>
          <p:nvPr/>
        </p:nvCxnSpPr>
        <p:spPr>
          <a:xfrm>
            <a:off x="8527368" y="3998583"/>
            <a:ext cx="952795" cy="1655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B1436BCC-69EE-2472-73C2-BCA4E8BD2B6D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rot="5400000">
            <a:off x="9237901" y="4569771"/>
            <a:ext cx="371274" cy="1132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id="{C631BE69-304C-46D2-A932-820C653872B1}"/>
              </a:ext>
            </a:extLst>
          </p:cNvPr>
          <p:cNvSpPr/>
          <p:nvPr/>
        </p:nvSpPr>
        <p:spPr>
          <a:xfrm>
            <a:off x="9923458" y="4502958"/>
            <a:ext cx="1416103" cy="276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 err="1"/>
              <a:t>ifstream</a:t>
            </a:r>
            <a:r>
              <a:rPr lang="en-GB" sz="800" dirty="0"/>
              <a:t> file2(</a:t>
            </a:r>
            <a:r>
              <a:rPr lang="en-GB" sz="800" dirty="0" err="1"/>
              <a:t>word_bank</a:t>
            </a:r>
            <a:r>
              <a:rPr lang="en-GB" sz="800" dirty="0"/>
              <a:t>);</a:t>
            </a:r>
          </a:p>
          <a:p>
            <a:r>
              <a:rPr lang="en-GB" sz="800" dirty="0"/>
              <a:t>int </a:t>
            </a:r>
            <a:r>
              <a:rPr lang="en-GB" sz="800" dirty="0" err="1"/>
              <a:t>lineNumber</a:t>
            </a:r>
            <a:r>
              <a:rPr lang="en-GB" sz="800" dirty="0"/>
              <a:t> = 0;</a:t>
            </a:r>
            <a:endParaRPr lang="en-IN" sz="800" dirty="0"/>
          </a:p>
        </p:txBody>
      </p: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B1E74FC7-CE21-13DC-4809-4F64F52D4F41}"/>
              </a:ext>
            </a:extLst>
          </p:cNvPr>
          <p:cNvCxnSpPr>
            <a:cxnSpLocks/>
            <a:stCxn id="30" idx="3"/>
            <a:endCxn id="251" idx="0"/>
          </p:cNvCxnSpPr>
          <p:nvPr/>
        </p:nvCxnSpPr>
        <p:spPr>
          <a:xfrm>
            <a:off x="10363130" y="4302454"/>
            <a:ext cx="268380" cy="2005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Diamond 259">
            <a:extLst>
              <a:ext uri="{FF2B5EF4-FFF2-40B4-BE49-F238E27FC236}">
                <a16:creationId xmlns:a16="http://schemas.microsoft.com/office/drawing/2014/main" id="{CCC79F4A-FE5E-7CA0-78D1-A88BE0539020}"/>
              </a:ext>
            </a:extLst>
          </p:cNvPr>
          <p:cNvSpPr/>
          <p:nvPr/>
        </p:nvSpPr>
        <p:spPr>
          <a:xfrm>
            <a:off x="9078235" y="5233091"/>
            <a:ext cx="2569790" cy="27661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dirty="0"/>
              <a:t> while (</a:t>
            </a:r>
            <a:r>
              <a:rPr lang="en-IN" sz="800" dirty="0" err="1"/>
              <a:t>getline</a:t>
            </a:r>
            <a:r>
              <a:rPr lang="en-IN" sz="800" dirty="0"/>
              <a:t>(file2, line))</a:t>
            </a:r>
          </a:p>
        </p:txBody>
      </p: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C41C33F1-679D-049B-4A46-3BD4C36CB575}"/>
              </a:ext>
            </a:extLst>
          </p:cNvPr>
          <p:cNvCxnSpPr>
            <a:stCxn id="251" idx="2"/>
            <a:endCxn id="260" idx="0"/>
          </p:cNvCxnSpPr>
          <p:nvPr/>
        </p:nvCxnSpPr>
        <p:spPr>
          <a:xfrm rot="5400000">
            <a:off x="10270559" y="4872140"/>
            <a:ext cx="453522" cy="2683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1A3C0433-4BFB-ECED-D143-1A9373D47AAC}"/>
              </a:ext>
            </a:extLst>
          </p:cNvPr>
          <p:cNvSpPr/>
          <p:nvPr/>
        </p:nvSpPr>
        <p:spPr>
          <a:xfrm>
            <a:off x="8889610" y="5706429"/>
            <a:ext cx="803856" cy="1713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800" dirty="0" err="1"/>
              <a:t>lineNumber</a:t>
            </a:r>
            <a:r>
              <a:rPr lang="en-IN" sz="800" dirty="0"/>
              <a:t>++;</a:t>
            </a:r>
          </a:p>
        </p:txBody>
      </p:sp>
      <p:cxnSp>
        <p:nvCxnSpPr>
          <p:cNvPr id="269" name="Connector: Elbow 268">
            <a:extLst>
              <a:ext uri="{FF2B5EF4-FFF2-40B4-BE49-F238E27FC236}">
                <a16:creationId xmlns:a16="http://schemas.microsoft.com/office/drawing/2014/main" id="{3E36BF07-B201-1084-D726-179C6C7ADDAC}"/>
              </a:ext>
            </a:extLst>
          </p:cNvPr>
          <p:cNvCxnSpPr>
            <a:stCxn id="260" idx="2"/>
            <a:endCxn id="265" idx="0"/>
          </p:cNvCxnSpPr>
          <p:nvPr/>
        </p:nvCxnSpPr>
        <p:spPr>
          <a:xfrm rot="5400000">
            <a:off x="9728970" y="5072269"/>
            <a:ext cx="196728" cy="10715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Diamond 271">
            <a:extLst>
              <a:ext uri="{FF2B5EF4-FFF2-40B4-BE49-F238E27FC236}">
                <a16:creationId xmlns:a16="http://schemas.microsoft.com/office/drawing/2014/main" id="{268337CB-539B-EBF4-5DB2-3A27BAD8DE09}"/>
              </a:ext>
            </a:extLst>
          </p:cNvPr>
          <p:cNvSpPr/>
          <p:nvPr/>
        </p:nvSpPr>
        <p:spPr>
          <a:xfrm>
            <a:off x="9003765" y="5946532"/>
            <a:ext cx="2448280" cy="27661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dirty="0"/>
              <a:t> if (</a:t>
            </a:r>
            <a:r>
              <a:rPr lang="en-IN" sz="800" dirty="0" err="1"/>
              <a:t>lineNumber</a:t>
            </a:r>
            <a:r>
              <a:rPr lang="en-IN" sz="800" dirty="0"/>
              <a:t> == n1)</a:t>
            </a:r>
          </a:p>
        </p:txBody>
      </p:sp>
      <p:cxnSp>
        <p:nvCxnSpPr>
          <p:cNvPr id="283" name="Connector: Elbow 282">
            <a:extLst>
              <a:ext uri="{FF2B5EF4-FFF2-40B4-BE49-F238E27FC236}">
                <a16:creationId xmlns:a16="http://schemas.microsoft.com/office/drawing/2014/main" id="{43ACA25A-2FC2-EE7C-6AC4-65E42EC095B0}"/>
              </a:ext>
            </a:extLst>
          </p:cNvPr>
          <p:cNvCxnSpPr>
            <a:stCxn id="265" idx="3"/>
            <a:endCxn id="272" idx="0"/>
          </p:cNvCxnSpPr>
          <p:nvPr/>
        </p:nvCxnSpPr>
        <p:spPr>
          <a:xfrm>
            <a:off x="9693466" y="5792117"/>
            <a:ext cx="534439" cy="1544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>
            <a:extLst>
              <a:ext uri="{FF2B5EF4-FFF2-40B4-BE49-F238E27FC236}">
                <a16:creationId xmlns:a16="http://schemas.microsoft.com/office/drawing/2014/main" id="{EA9B47D4-8C25-1A41-BB01-569B408D0BCC}"/>
              </a:ext>
            </a:extLst>
          </p:cNvPr>
          <p:cNvSpPr/>
          <p:nvPr/>
        </p:nvSpPr>
        <p:spPr>
          <a:xfrm>
            <a:off x="10227905" y="6413885"/>
            <a:ext cx="803856" cy="1713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800" dirty="0"/>
              <a:t> file3 &lt;&lt; "\n";</a:t>
            </a:r>
          </a:p>
        </p:txBody>
      </p:sp>
      <p:cxnSp>
        <p:nvCxnSpPr>
          <p:cNvPr id="286" name="Connector: Elbow 285">
            <a:extLst>
              <a:ext uri="{FF2B5EF4-FFF2-40B4-BE49-F238E27FC236}">
                <a16:creationId xmlns:a16="http://schemas.microsoft.com/office/drawing/2014/main" id="{53CBAE8B-4385-3363-FB0E-E315067D3903}"/>
              </a:ext>
            </a:extLst>
          </p:cNvPr>
          <p:cNvCxnSpPr>
            <a:stCxn id="272" idx="2"/>
            <a:endCxn id="284" idx="0"/>
          </p:cNvCxnSpPr>
          <p:nvPr/>
        </p:nvCxnSpPr>
        <p:spPr>
          <a:xfrm rot="16200000" flipH="1">
            <a:off x="10333498" y="6117549"/>
            <a:ext cx="190743" cy="4019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or: Elbow 289">
            <a:extLst>
              <a:ext uri="{FF2B5EF4-FFF2-40B4-BE49-F238E27FC236}">
                <a16:creationId xmlns:a16="http://schemas.microsoft.com/office/drawing/2014/main" id="{61AB49CF-6FD9-2683-56FD-164997CFB683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V="1">
            <a:off x="5369834" y="3830192"/>
            <a:ext cx="2075787" cy="223497"/>
          </a:xfrm>
          <a:prstGeom prst="bentConnector4">
            <a:avLst>
              <a:gd name="adj1" fmla="val 44563"/>
              <a:gd name="adj2" fmla="val 202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or: Elbow 292">
            <a:extLst>
              <a:ext uri="{FF2B5EF4-FFF2-40B4-BE49-F238E27FC236}">
                <a16:creationId xmlns:a16="http://schemas.microsoft.com/office/drawing/2014/main" id="{180029FD-C5F5-8658-6D39-E6C862E0541B}"/>
              </a:ext>
            </a:extLst>
          </p:cNvPr>
          <p:cNvCxnSpPr>
            <a:stCxn id="231" idx="1"/>
          </p:cNvCxnSpPr>
          <p:nvPr/>
        </p:nvCxnSpPr>
        <p:spPr>
          <a:xfrm rot="10800000" flipV="1">
            <a:off x="6519477" y="4471326"/>
            <a:ext cx="1232189" cy="316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: Elbow 294">
            <a:extLst>
              <a:ext uri="{FF2B5EF4-FFF2-40B4-BE49-F238E27FC236}">
                <a16:creationId xmlns:a16="http://schemas.microsoft.com/office/drawing/2014/main" id="{E2CBE78B-D6AC-8E88-3626-E51025CDE415}"/>
              </a:ext>
            </a:extLst>
          </p:cNvPr>
          <p:cNvCxnSpPr>
            <a:stCxn id="32" idx="1"/>
          </p:cNvCxnSpPr>
          <p:nvPr/>
        </p:nvCxnSpPr>
        <p:spPr>
          <a:xfrm rot="10800000">
            <a:off x="6519476" y="4794015"/>
            <a:ext cx="2445508" cy="1037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nector: Elbow 296">
            <a:extLst>
              <a:ext uri="{FF2B5EF4-FFF2-40B4-BE49-F238E27FC236}">
                <a16:creationId xmlns:a16="http://schemas.microsoft.com/office/drawing/2014/main" id="{4C8D5FDC-A248-3C92-A8C5-19FEF6F0ECC1}"/>
              </a:ext>
            </a:extLst>
          </p:cNvPr>
          <p:cNvCxnSpPr>
            <a:stCxn id="284" idx="1"/>
          </p:cNvCxnSpPr>
          <p:nvPr/>
        </p:nvCxnSpPr>
        <p:spPr>
          <a:xfrm rot="10800000">
            <a:off x="6519477" y="4979835"/>
            <a:ext cx="3708429" cy="15197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or: Elbow 301">
            <a:extLst>
              <a:ext uri="{FF2B5EF4-FFF2-40B4-BE49-F238E27FC236}">
                <a16:creationId xmlns:a16="http://schemas.microsoft.com/office/drawing/2014/main" id="{125A2795-75D4-76BD-C995-BD083F29E3AB}"/>
              </a:ext>
            </a:extLst>
          </p:cNvPr>
          <p:cNvCxnSpPr>
            <a:stCxn id="24" idx="3"/>
            <a:endCxn id="55" idx="2"/>
          </p:cNvCxnSpPr>
          <p:nvPr/>
        </p:nvCxnSpPr>
        <p:spPr>
          <a:xfrm flipV="1">
            <a:off x="8608648" y="2455115"/>
            <a:ext cx="475508" cy="448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7511728A-F128-1535-AA3D-A9C58108DC82}"/>
              </a:ext>
            </a:extLst>
          </p:cNvPr>
          <p:cNvCxnSpPr>
            <a:stCxn id="11" idx="3"/>
            <a:endCxn id="58" idx="1"/>
          </p:cNvCxnSpPr>
          <p:nvPr/>
        </p:nvCxnSpPr>
        <p:spPr>
          <a:xfrm flipV="1">
            <a:off x="4591598" y="1328024"/>
            <a:ext cx="1527111" cy="8711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tangle 305">
            <a:extLst>
              <a:ext uri="{FF2B5EF4-FFF2-40B4-BE49-F238E27FC236}">
                <a16:creationId xmlns:a16="http://schemas.microsoft.com/office/drawing/2014/main" id="{30FE1177-10FF-B945-0FCC-30B7F7BB2BDF}"/>
              </a:ext>
            </a:extLst>
          </p:cNvPr>
          <p:cNvSpPr/>
          <p:nvPr/>
        </p:nvSpPr>
        <p:spPr>
          <a:xfrm>
            <a:off x="9886793" y="1706654"/>
            <a:ext cx="1840978" cy="196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 err="1"/>
              <a:t>cout</a:t>
            </a:r>
            <a:r>
              <a:rPr lang="en-GB" sz="800" dirty="0"/>
              <a:t> &lt;&lt; "  &lt;&lt;FILE DECOMPRESSED&gt;&gt;\n";</a:t>
            </a:r>
            <a:endParaRPr lang="en-IN" sz="800" dirty="0"/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025268F2-E0B2-DCB1-36DC-B4D6FD377DC4}"/>
              </a:ext>
            </a:extLst>
          </p:cNvPr>
          <p:cNvCxnSpPr>
            <a:stCxn id="58" idx="3"/>
            <a:endCxn id="57" idx="1"/>
          </p:cNvCxnSpPr>
          <p:nvPr/>
        </p:nvCxnSpPr>
        <p:spPr>
          <a:xfrm flipV="1">
            <a:off x="7959687" y="762860"/>
            <a:ext cx="567681" cy="5651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nector: Elbow 311">
            <a:extLst>
              <a:ext uri="{FF2B5EF4-FFF2-40B4-BE49-F238E27FC236}">
                <a16:creationId xmlns:a16="http://schemas.microsoft.com/office/drawing/2014/main" id="{D4DE293F-A953-9856-9883-77C0B4F79FF8}"/>
              </a:ext>
            </a:extLst>
          </p:cNvPr>
          <p:cNvCxnSpPr>
            <a:stCxn id="55" idx="3"/>
            <a:endCxn id="306" idx="2"/>
          </p:cNvCxnSpPr>
          <p:nvPr/>
        </p:nvCxnSpPr>
        <p:spPr>
          <a:xfrm flipV="1">
            <a:off x="9480163" y="1902761"/>
            <a:ext cx="1327119" cy="3617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nector: Elbow 313">
            <a:extLst>
              <a:ext uri="{FF2B5EF4-FFF2-40B4-BE49-F238E27FC236}">
                <a16:creationId xmlns:a16="http://schemas.microsoft.com/office/drawing/2014/main" id="{6D1F9E4B-4834-8B94-99DD-C4E1972EB8BF}"/>
              </a:ext>
            </a:extLst>
          </p:cNvPr>
          <p:cNvCxnSpPr>
            <a:stCxn id="306" idx="0"/>
            <a:endCxn id="57" idx="3"/>
          </p:cNvCxnSpPr>
          <p:nvPr/>
        </p:nvCxnSpPr>
        <p:spPr>
          <a:xfrm rot="16200000" flipV="1">
            <a:off x="9742332" y="641704"/>
            <a:ext cx="943794" cy="11861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2E1A0007-8FA9-53FD-B5B1-7ABAAF409488}"/>
              </a:ext>
            </a:extLst>
          </p:cNvPr>
          <p:cNvSpPr txBox="1"/>
          <p:nvPr/>
        </p:nvSpPr>
        <p:spPr>
          <a:xfrm>
            <a:off x="4643023" y="191162"/>
            <a:ext cx="1727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DECOMPRESSED</a:t>
            </a:r>
          </a:p>
        </p:txBody>
      </p:sp>
    </p:spTree>
    <p:extLst>
      <p:ext uri="{BB962C8B-B14F-4D97-AF65-F5344CB8AC3E}">
        <p14:creationId xmlns:p14="http://schemas.microsoft.com/office/powerpoint/2010/main" val="211432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537</Words>
  <Application>Microsoft Office PowerPoint</Application>
  <PresentationFormat>Widescreen</PresentationFormat>
  <Paragraphs>90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kumar</dc:creator>
  <cp:lastModifiedBy>Nikhil kumar</cp:lastModifiedBy>
  <cp:revision>12</cp:revision>
  <dcterms:created xsi:type="dcterms:W3CDTF">2023-03-15T13:35:06Z</dcterms:created>
  <dcterms:modified xsi:type="dcterms:W3CDTF">2023-03-15T18:33:38Z</dcterms:modified>
</cp:coreProperties>
</file>