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09-00FE-4F39-918F-EA2994FD960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3B15-1812-431F-B3B1-D01B7E08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1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09-00FE-4F39-918F-EA2994FD960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3B15-1812-431F-B3B1-D01B7E08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5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09-00FE-4F39-918F-EA2994FD960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3B15-1812-431F-B3B1-D01B7E08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9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09-00FE-4F39-918F-EA2994FD960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3B15-1812-431F-B3B1-D01B7E08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09-00FE-4F39-918F-EA2994FD960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3B15-1812-431F-B3B1-D01B7E08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09-00FE-4F39-918F-EA2994FD960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3B15-1812-431F-B3B1-D01B7E08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09-00FE-4F39-918F-EA2994FD960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3B15-1812-431F-B3B1-D01B7E08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09-00FE-4F39-918F-EA2994FD960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3B15-1812-431F-B3B1-D01B7E08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09-00FE-4F39-918F-EA2994FD960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3B15-1812-431F-B3B1-D01B7E08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09-00FE-4F39-918F-EA2994FD960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3B15-1812-431F-B3B1-D01B7E08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09-00FE-4F39-918F-EA2994FD960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3B15-1812-431F-B3B1-D01B7E08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6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8909-00FE-4F39-918F-EA2994FD960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63B15-1812-431F-B3B1-D01B7E08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540-D953-4258-B825-3387DEAFD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</a:t>
            </a:r>
            <a:b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b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FDA028E-F218-4E55-BCF7-FB58D9B1C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1129" y="4086943"/>
            <a:ext cx="2960318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217Z1A6716</a:t>
            </a:r>
          </a:p>
          <a:p>
            <a:pPr algn="l"/>
            <a:r>
              <a:rPr lang="en-US" b="1" dirty="0"/>
              <a:t>DADIGE NIKHIL</a:t>
            </a:r>
          </a:p>
          <a:p>
            <a:pPr algn="l"/>
            <a:r>
              <a:rPr lang="en-US" b="1" dirty="0"/>
              <a:t>DATASCIENCE</a:t>
            </a:r>
          </a:p>
          <a:p>
            <a:pPr algn="l"/>
            <a:r>
              <a:rPr lang="en-US" b="1" dirty="0"/>
              <a:t>20/05/24-24/05/24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4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F83D-3150-40E3-A3F6-109EC42C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9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 Black" panose="020B0A04020102020204" pitchFamily="34" charset="0"/>
              </a:rPr>
              <a:t>PROFICIENCY TABLE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3DC0F95-F33F-40AF-82A0-BEEA8D20C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797005"/>
              </p:ext>
            </p:extLst>
          </p:nvPr>
        </p:nvGraphicFramePr>
        <p:xfrm>
          <a:off x="838200" y="1548007"/>
          <a:ext cx="10515600" cy="521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1497339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541767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3571129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0915280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27881619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0393826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9972173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543069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04516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20599927"/>
                    </a:ext>
                  </a:extLst>
                </a:gridCol>
              </a:tblGrid>
              <a:tr h="603648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Don’t</a:t>
                      </a:r>
                    </a:p>
                    <a:p>
                      <a:r>
                        <a:rPr lang="en-US" dirty="0"/>
                        <a:t>    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88914"/>
                  </a:ext>
                </a:extLst>
              </a:tr>
              <a:tr h="86235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18502"/>
                  </a:ext>
                </a:extLst>
              </a:tr>
              <a:tr h="6036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Xml,json,html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80724"/>
                  </a:ext>
                </a:extLst>
              </a:tr>
              <a:tr h="86235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Mysql,dbms,MongoDB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81515"/>
                  </a:ext>
                </a:extLst>
              </a:tr>
              <a:tr h="11210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Joins xml to </a:t>
                      </a:r>
                      <a:r>
                        <a:rPr lang="en-US" dirty="0" err="1"/>
                        <a:t>json,dbms</a:t>
                      </a:r>
                      <a:r>
                        <a:rPr lang="en-US" dirty="0"/>
                        <a:t>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406"/>
                  </a:ext>
                </a:extLst>
              </a:tr>
              <a:tr h="86235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Workato</a:t>
                      </a:r>
                      <a:r>
                        <a:rPr lang="en-US" dirty="0"/>
                        <a:t>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4955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B4A393-F4D5-45F1-B951-9BF910120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68297"/>
              </p:ext>
            </p:extLst>
          </p:nvPr>
        </p:nvGraphicFramePr>
        <p:xfrm>
          <a:off x="2906036" y="1177447"/>
          <a:ext cx="8447764" cy="3705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23882">
                  <a:extLst>
                    <a:ext uri="{9D8B030D-6E8A-4147-A177-3AD203B41FA5}">
                      <a16:colId xmlns:a16="http://schemas.microsoft.com/office/drawing/2014/main" val="4001652928"/>
                    </a:ext>
                  </a:extLst>
                </a:gridCol>
                <a:gridCol w="4223882">
                  <a:extLst>
                    <a:ext uri="{9D8B030D-6E8A-4147-A177-3AD203B41FA5}">
                      <a16:colId xmlns:a16="http://schemas.microsoft.com/office/drawing/2014/main" val="3871212236"/>
                    </a:ext>
                  </a:extLst>
                </a:gridCol>
              </a:tblGrid>
              <a:tr h="3705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BEFORE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AFTER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89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77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C632-7A96-48D3-9434-38313C0B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499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77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WEEKLY  PROGRESS REPORT</vt:lpstr>
      <vt:lpstr>PROFICIENCY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 PROGRESS REPORT</dc:title>
  <dc:creator>Nikhil Kuruma</dc:creator>
  <cp:lastModifiedBy>Nikhil Kuruma</cp:lastModifiedBy>
  <cp:revision>1</cp:revision>
  <dcterms:created xsi:type="dcterms:W3CDTF">2024-05-27T05:00:56Z</dcterms:created>
  <dcterms:modified xsi:type="dcterms:W3CDTF">2024-05-27T05:31:50Z</dcterms:modified>
</cp:coreProperties>
</file>