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6428F43-9FA1-4A22-A9CB-92EB857D6C5C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08837A9-61B5-4776-ADEB-FB562B6AAC7B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0502A6E-1F5B-486F-821B-50166C9BE4E5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6B4D6E3-86F0-4D43-B554-F694E60FD454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"/>
                <a:ea typeface="Roboto"/>
              </a:rPr>
              <a:t>Hi :)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57760" y="1400400"/>
            <a:ext cx="2807640" cy="2342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OKAY, LET’S SEE THE MENU?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124;p22" descr=""/>
          <p:cNvPicPr/>
          <p:nvPr/>
        </p:nvPicPr>
        <p:blipFill>
          <a:blip r:embed="rId1"/>
          <a:stretch/>
        </p:blipFill>
        <p:spPr>
          <a:xfrm>
            <a:off x="3304800" y="0"/>
            <a:ext cx="5838840" cy="1015200"/>
          </a:xfrm>
          <a:prstGeom prst="rect">
            <a:avLst/>
          </a:prstGeom>
          <a:ln>
            <a:noFill/>
          </a:ln>
        </p:spPr>
      </p:pic>
      <p:pic>
        <p:nvPicPr>
          <p:cNvPr id="180" name="Google Shape;125;p22" descr=""/>
          <p:cNvPicPr/>
          <p:nvPr/>
        </p:nvPicPr>
        <p:blipFill>
          <a:blip r:embed="rId2"/>
          <a:stretch/>
        </p:blipFill>
        <p:spPr>
          <a:xfrm>
            <a:off x="3304800" y="1015560"/>
            <a:ext cx="5838840" cy="41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30;p23" descr=""/>
          <p:cNvPicPr/>
          <p:nvPr/>
        </p:nvPicPr>
        <p:blipFill>
          <a:blip r:embed="rId1"/>
          <a:stretch/>
        </p:blipFill>
        <p:spPr>
          <a:xfrm>
            <a:off x="0" y="1500480"/>
            <a:ext cx="4571640" cy="3359880"/>
          </a:xfrm>
          <a:prstGeom prst="rect">
            <a:avLst/>
          </a:prstGeom>
          <a:ln>
            <a:noFill/>
          </a:ln>
        </p:spPr>
      </p:pic>
      <p:sp>
        <p:nvSpPr>
          <p:cNvPr id="182" name="TextShape 1"/>
          <p:cNvSpPr txBox="1"/>
          <p:nvPr/>
        </p:nvSpPr>
        <p:spPr>
          <a:xfrm>
            <a:off x="0" y="0"/>
            <a:ext cx="9143640" cy="127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WHAT DO I WANT TO TREAT MYSELF?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132;p23" descr=""/>
          <p:cNvPicPr/>
          <p:nvPr/>
        </p:nvPicPr>
        <p:blipFill>
          <a:blip r:embed="rId2"/>
          <a:stretch/>
        </p:blipFill>
        <p:spPr>
          <a:xfrm>
            <a:off x="4572000" y="1729080"/>
            <a:ext cx="4571640" cy="30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82480" y="1914480"/>
            <a:ext cx="7978680" cy="131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Roboto"/>
                <a:ea typeface="Roboto"/>
              </a:rPr>
              <a:t>WE’RE ALMOST THERE!!!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27680" y="128160"/>
            <a:ext cx="7978680" cy="131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Roboto"/>
                <a:ea typeface="Roboto"/>
              </a:rPr>
              <a:t>GUYS!?!?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834640" y="1442880"/>
            <a:ext cx="3291840" cy="31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9143640" cy="118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PAY AND WE’RE DONE!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149;p26" descr=""/>
          <p:cNvPicPr/>
          <p:nvPr/>
        </p:nvPicPr>
        <p:blipFill>
          <a:blip r:embed="rId1"/>
          <a:stretch/>
        </p:blipFill>
        <p:spPr>
          <a:xfrm>
            <a:off x="0" y="2098800"/>
            <a:ext cx="9143640" cy="21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0" dur="indefinite" restart="never" nodeType="tmRoot">
          <p:childTnLst>
            <p:seq>
              <p:cTn id="1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54;p27" descr=""/>
          <p:cNvPicPr/>
          <p:nvPr/>
        </p:nvPicPr>
        <p:blipFill>
          <a:blip r:embed="rId1"/>
          <a:stretch/>
        </p:blipFill>
        <p:spPr>
          <a:xfrm>
            <a:off x="1952640" y="609480"/>
            <a:ext cx="5238360" cy="39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2" dur="indefinite" restart="never" nodeType="tmRoot">
          <p:childTnLst>
            <p:seq>
              <p:cTn id="1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73640" y="1270440"/>
            <a:ext cx="7596360" cy="153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737373"/>
                </a:solidFill>
                <a:latin typeface="Roboto"/>
                <a:ea typeface="Roboto"/>
              </a:rPr>
              <a:t>If you order something using this, let me under my thread on Blackboard.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295520" y="307440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Shape 3"/>
          <p:cNvSpPr txBox="1"/>
          <p:nvPr/>
        </p:nvSpPr>
        <p:spPr>
          <a:xfrm>
            <a:off x="773640" y="3342600"/>
            <a:ext cx="7596360" cy="518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THANKS!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60800" y="60624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"/>
                <a:ea typeface="Roboto"/>
              </a:rPr>
              <a:t>What do you do when you’re hungry...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43400" y="2086200"/>
            <a:ext cx="765684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"/>
                <a:ea typeface="Roboto"/>
              </a:rPr>
              <a:t>And, you don’t feel like cooking...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61280" y="3220560"/>
            <a:ext cx="7020720" cy="13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"/>
                <a:ea typeface="Roboto"/>
              </a:rPr>
              <a:t>And, your friends said that they cannot hang out...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82480" y="102960"/>
            <a:ext cx="7978680" cy="1391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Roboto"/>
                <a:ea typeface="Roboto"/>
              </a:rPr>
              <a:t>YOU ARE A SOFTWARE ENGINEER!!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01160" y="1287720"/>
            <a:ext cx="714132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You write a script that orders a pizza for you...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4" name="Google Shape;81;p15" descr=""/>
          <p:cNvPicPr/>
          <p:nvPr/>
        </p:nvPicPr>
        <p:blipFill>
          <a:blip r:embed="rId1"/>
          <a:stretch/>
        </p:blipFill>
        <p:spPr>
          <a:xfrm>
            <a:off x="2532600" y="2377080"/>
            <a:ext cx="4078440" cy="24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65640" y="1448280"/>
            <a:ext cx="3454560" cy="22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Couldn’t you just order the pizza ONLINE via phone or the INTERNET?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6" name="Google Shape;87;p16" descr=""/>
          <p:cNvPicPr/>
          <p:nvPr/>
        </p:nvPicPr>
        <p:blipFill>
          <a:blip r:embed="rId1"/>
          <a:stretch/>
        </p:blipFill>
        <p:spPr>
          <a:xfrm>
            <a:off x="4572000" y="587520"/>
            <a:ext cx="3838320" cy="37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74600" y="2278800"/>
            <a:ext cx="2970720" cy="58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Roboto"/>
                <a:ea typeface="Roboto"/>
              </a:rPr>
              <a:t>What’s an API?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468960" y="1121400"/>
            <a:ext cx="5452560" cy="29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 computer programming, an Application Programming Interface (API) is a set of subroutine definitions, communication protocols, and tools for building softwares.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 general terms, it is a set of clearly defined methods of communication among various components.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82480" y="1914480"/>
            <a:ext cx="7978680" cy="131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Roboto"/>
                <a:ea typeface="Roboto"/>
              </a:rPr>
              <a:t>LET’S ORDER PIZZA PROGRAMMATICALLY!!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82480" y="750960"/>
            <a:ext cx="7978680" cy="3641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0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INSTRUCTIONS</a:t>
            </a:r>
            <a:r>
              <a:rPr b="1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Know the delivery address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Know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nearest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dominos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Give them our order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Pay for our order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8;p20" descr=""/>
          <p:cNvPicPr/>
          <p:nvPr/>
        </p:nvPicPr>
        <p:blipFill>
          <a:blip r:embed="rId1"/>
          <a:stretch/>
        </p:blipFill>
        <p:spPr>
          <a:xfrm>
            <a:off x="0" y="1155960"/>
            <a:ext cx="9143640" cy="214272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109;p20" descr=""/>
          <p:cNvPicPr/>
          <p:nvPr/>
        </p:nvPicPr>
        <p:blipFill>
          <a:blip r:embed="rId2"/>
          <a:stretch/>
        </p:blipFill>
        <p:spPr>
          <a:xfrm>
            <a:off x="339480" y="3640320"/>
            <a:ext cx="8464680" cy="1184040"/>
          </a:xfrm>
          <a:prstGeom prst="rect">
            <a:avLst/>
          </a:prstGeom>
          <a:ln>
            <a:noFill/>
          </a:ln>
        </p:spPr>
      </p:pic>
      <p:sp>
        <p:nvSpPr>
          <p:cNvPr id="173" name="TextShape 1"/>
          <p:cNvSpPr txBox="1"/>
          <p:nvPr/>
        </p:nvSpPr>
        <p:spPr>
          <a:xfrm>
            <a:off x="0" y="0"/>
            <a:ext cx="9143640" cy="118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WHO AM I?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15;p21" descr=""/>
          <p:cNvPicPr/>
          <p:nvPr/>
        </p:nvPicPr>
        <p:blipFill>
          <a:blip r:embed="rId1"/>
          <a:stretch/>
        </p:blipFill>
        <p:spPr>
          <a:xfrm>
            <a:off x="0" y="1272240"/>
            <a:ext cx="9143640" cy="94356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116;p21" descr=""/>
          <p:cNvPicPr/>
          <p:nvPr/>
        </p:nvPicPr>
        <p:blipFill>
          <a:blip r:embed="rId2"/>
          <a:stretch/>
        </p:blipFill>
        <p:spPr>
          <a:xfrm>
            <a:off x="253800" y="2571840"/>
            <a:ext cx="3201840" cy="165528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117;p21" descr=""/>
          <p:cNvPicPr/>
          <p:nvPr/>
        </p:nvPicPr>
        <p:blipFill>
          <a:blip r:embed="rId3"/>
          <a:stretch/>
        </p:blipFill>
        <p:spPr>
          <a:xfrm>
            <a:off x="3812400" y="2215800"/>
            <a:ext cx="5042160" cy="26226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0" y="0"/>
            <a:ext cx="9143640" cy="127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Roboto"/>
                <a:ea typeface="Roboto"/>
              </a:rPr>
              <a:t>LET’S GET OUR STORE!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2018-11-19T16:17:38Z</dcterms:modified>
  <cp:revision>1</cp:revision>
  <dc:subject/>
  <dc:title/>
</cp:coreProperties>
</file>