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80" r:id="rId5"/>
    <p:sldId id="282" r:id="rId6"/>
    <p:sldId id="290" r:id="rId7"/>
    <p:sldId id="283" r:id="rId8"/>
    <p:sldId id="284" r:id="rId9"/>
    <p:sldId id="28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97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3A3AB-0A22-4720-BBE8-A9BCB31CF4AC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069F0-EF01-499D-9086-9DC7D7629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alware-classification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069F0-EF01-499D-9086-9DC7D7629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Merriweather"/>
              </a:rPr>
              <a:t>I have collected the data from the </a:t>
            </a:r>
            <a:r>
              <a:rPr lang="en-US" sz="1800" b="0" i="0" u="sng" strike="noStrike" dirty="0">
                <a:effectLst/>
                <a:latin typeface="Merriweather"/>
                <a:hlinkClick r:id="rId3"/>
              </a:rPr>
              <a:t>Kaggle</a:t>
            </a:r>
            <a:r>
              <a:rPr lang="en-US" sz="1800" b="0" i="0" u="none" strike="noStrike" dirty="0">
                <a:effectLst/>
                <a:latin typeface="Merriweather"/>
              </a:rPr>
              <a:t>. Microsoft has open-sourced the dataset as a part of a competition on Kaggle. It can be used for educational and research purposes. </a:t>
            </a:r>
            <a:endParaRPr lang="en-US" dirty="0">
              <a:effectLst/>
            </a:endParaRPr>
          </a:p>
          <a:p>
            <a:pPr marL="95250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/>
              </a:rPr>
              <a:t>The dataset consists of 10,868 bytes file in a hexadecimal representation and 10,868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erriweather"/>
              </a:rPr>
              <a:t>asm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/>
              </a:rPr>
              <a:t> files.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/>
              </a:rPr>
              <a:t>The files in the dataset represent a mix of 9 different families of malware.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5250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erriweather"/>
              </a:rPr>
              <a:t>A file may belong to any of the following 9 classes of malware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069F0-EF01-499D-9086-9DC7D7629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alware-classifica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53" y="1547699"/>
            <a:ext cx="9440034" cy="1881301"/>
          </a:xfrm>
          <a:effectLst/>
        </p:spPr>
        <p:txBody>
          <a:bodyPr anchor="b">
            <a:normAutofit fontScale="90000"/>
          </a:bodyPr>
          <a:lstStyle/>
          <a:p>
            <a:r>
              <a:rPr lang="en-US" dirty="0"/>
              <a:t>Malware Detection using Machine Learning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Phase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E49FFC-DAC3-4A14-AA26-B9F8F262D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5" y="4277360"/>
            <a:ext cx="8742045" cy="1645920"/>
          </a:xfrm>
        </p:spPr>
        <p:txBody>
          <a:bodyPr>
            <a:normAutofit/>
          </a:bodyPr>
          <a:lstStyle/>
          <a:p>
            <a:r>
              <a:rPr lang="en-US" dirty="0"/>
              <a:t>Nikhil Goparapu</a:t>
            </a:r>
          </a:p>
          <a:p>
            <a:r>
              <a:rPr lang="en-US" dirty="0"/>
              <a:t>Data 606 – Spring 2021</a:t>
            </a:r>
          </a:p>
          <a:p>
            <a:r>
              <a:rPr lang="en-US" dirty="0"/>
              <a:t>Instructor: Dr. Murat </a:t>
            </a:r>
            <a:r>
              <a:rPr lang="en-US" dirty="0" err="1"/>
              <a:t>Guner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8E36B-6437-49CB-A569-AE81D327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/>
              <a:t>Business Problem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C07A-6E6D-4CF6-BB40-2FFDC653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In the past few years, the malware industry has grown very rapidly, forcing the anti-malware groups/communities to build more robust software's to detect and terminate these attacks. </a:t>
            </a:r>
          </a:p>
          <a:p>
            <a:r>
              <a:rPr lang="en-US" b="1" i="0" u="none" strike="noStrike" dirty="0">
                <a:effectLst/>
                <a:latin typeface="+mj-lt"/>
              </a:rPr>
              <a:t>Many organizations around the world are investing heavily in technologies and methods to build a system to detect and deactivate these malware files.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24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B7D17-DA10-4A21-A936-8487581F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Pr</a:t>
            </a:r>
            <a:r>
              <a:rPr lang="en-US" b="1" dirty="0"/>
              <a:t>oject Goal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7AB8-297C-4212-8769-18C87D3A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Here, The Goal of the project is to build a mechanism that accurately classifies a malware file to the family it belongs to.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517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15F0-C5C8-4B3C-A3F8-C2391F36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Data Description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8427-1D9E-4C76-933C-B5028B39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The dataset consists of 10,868 .bytes files and 10,868 </a:t>
            </a:r>
            <a:r>
              <a:rPr lang="en-US" dirty="0" err="1"/>
              <a:t>asm</a:t>
            </a:r>
            <a:r>
              <a:rPr lang="en-US" dirty="0"/>
              <a:t> files.</a:t>
            </a:r>
          </a:p>
          <a:p>
            <a:r>
              <a:rPr lang="en-US" dirty="0"/>
              <a:t>The data is open sourced by Microsoft and is available to download from </a:t>
            </a:r>
            <a:r>
              <a:rPr lang="en-US" dirty="0">
                <a:hlinkClick r:id="rId3"/>
              </a:rPr>
              <a:t>Kaggle</a:t>
            </a:r>
            <a:r>
              <a:rPr lang="en-US" dirty="0"/>
              <a:t>. </a:t>
            </a:r>
          </a:p>
          <a:p>
            <a:r>
              <a:rPr lang="en-US" dirty="0"/>
              <a:t>The dataset consists of 9 classes. They are: Ramnit, Lollipop, Kelihos_ver3, Vundo, Simda, Tracur, Kelihos_ver1, Obfuscator.ACY, Gatak.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5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CEE7-21BB-4A6F-8FE0-B8C91D61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572480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byte file</a:t>
            </a: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C291DF4-5C38-4A59-A69B-F2D5384A4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74" y="2038350"/>
            <a:ext cx="3759777" cy="3714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9E4CA-5FBA-49AB-ABD4-A39AFEEC4064}"/>
              </a:ext>
            </a:extLst>
          </p:cNvPr>
          <p:cNvSpPr txBox="1"/>
          <p:nvPr/>
        </p:nvSpPr>
        <p:spPr>
          <a:xfrm>
            <a:off x="6000751" y="800098"/>
            <a:ext cx="554355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latin typeface="+mj-lt"/>
              </a:rPr>
              <a:t>Snapshot of .</a:t>
            </a:r>
            <a:r>
              <a:rPr lang="en-US" sz="4100" dirty="0" err="1">
                <a:latin typeface="+mj-lt"/>
              </a:rPr>
              <a:t>asm</a:t>
            </a:r>
            <a:r>
              <a:rPr lang="en-US" sz="4100" dirty="0">
                <a:latin typeface="+mj-lt"/>
              </a:rPr>
              <a:t> file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14072DB-CDF2-417C-AF44-9DAFD1AF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1971674"/>
            <a:ext cx="6104045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A25E-20CA-4D2D-981D-256A7193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6400"/>
            <a:ext cx="10353762" cy="102616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3A3188-597E-4ED5-AC7B-8547C0B6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676400"/>
            <a:ext cx="1159256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724A7-5F28-458C-804B-B7C1EE78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Evaluation Metrices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259C-F7F6-4F19-8727-5B1A82FF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Multi-class </a:t>
            </a:r>
            <a:r>
              <a:rPr lang="en-US" dirty="0" err="1"/>
              <a:t>logloss</a:t>
            </a:r>
            <a:endParaRPr lang="en-US" dirty="0"/>
          </a:p>
          <a:p>
            <a:r>
              <a:rPr lang="en-US" dirty="0"/>
              <a:t>Confusion Matrix</a:t>
            </a:r>
          </a:p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41836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{A00AA8DF-6820-4E63-933A-7BD666A814E5}tf11665031_win32</Template>
  <TotalTime>771</TotalTime>
  <Words>269</Words>
  <Application>Microsoft Office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Merriweather</vt:lpstr>
      <vt:lpstr>Wingdings 2</vt:lpstr>
      <vt:lpstr>SlateVTI</vt:lpstr>
      <vt:lpstr>Malware Detection using Machine Learning  Phase 1</vt:lpstr>
      <vt:lpstr>Business Problem </vt:lpstr>
      <vt:lpstr>Project Goal</vt:lpstr>
      <vt:lpstr>Data Description</vt:lpstr>
      <vt:lpstr>Snapshot of the byte file</vt:lpstr>
      <vt:lpstr>Methodology</vt:lpstr>
      <vt:lpstr>Evaluation Metrices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using Machine Learning</dc:title>
  <dc:creator>Nikhil Goparapu</dc:creator>
  <cp:lastModifiedBy>Nikhil Goparapu</cp:lastModifiedBy>
  <cp:revision>22</cp:revision>
  <dcterms:created xsi:type="dcterms:W3CDTF">2021-02-24T04:28:35Z</dcterms:created>
  <dcterms:modified xsi:type="dcterms:W3CDTF">2021-05-14T21:16:40Z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