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1944098"/>
            <a:ext cx="9144000" cy="1158632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94832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NIKHIL GOWDA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Department Of Computer Science And Application, ACHARYA INSTITUTE OF TECHNOLOGY, Bengaluru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5625"/>
            <a:ext cx="11029615" cy="3206750"/>
          </a:xfrm>
        </p:spPr>
        <p:txBody>
          <a:bodyPr>
            <a:normAutofit fontScale="92500" lnSpcReduction="20000"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AI-Driven Steganographic Security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Leveraging machine learning to enhance detection, protection, and encryption methods for improved security.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Broader Format Support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Expanding compatibility to include BMP, GIF, and other image formats, increasing usability across different platforms.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Mobile Integration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Developing Android and iOS applications for secure, on-the-go message encryption and decryption.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Cloud-Enabled Encryption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Integrating cloud storage for secure, remote access to encrypted images, enhancing accessibility and scalability.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Blockchain-Backed Security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Implementing decentralized ledger technology to ensure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tamper-proof, transparent, and immutable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steganographic communication.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7698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an age where data security is paramount, safeguarding sensitive information requires innovative approaches. Traditional encryption methods can draw attention, making data vulnerable to interception.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provides a covert means of embedding messages within images, ensuring secure and inconspicuous communication. This project aims to create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web application that allows effortless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retrieval of hidden messages within images,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enhancing data privacy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294" y="1232452"/>
            <a:ext cx="7969421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Backend logic and image processing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Backend Framework: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Lightweight web framework for handling requests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Frontend Technologies: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HTML, CSS (Bootstrap)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Responsive web UI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Libraries Used: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Image processing for encryption &amp; decryption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Efficient array manipulation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GUI for standalone script execution (optional)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Platforms &amp; Tools: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Git &amp; GitHub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Version control &amp; collaboration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Jinja2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Template engine for Flask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Heroku / Render / Localhost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Deployment options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24225"/>
            <a:ext cx="11610808" cy="52088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What Makes This Image Steganography Web App Unique?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Web Interface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Unlike traditional steganography tools that demand command-line proficiency, this web app features an intuitive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Flask-powered UI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 making secure message embedding accessible to all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Passcode-Protected Encryption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Each hidden message is secured with a custom passcode, ensuring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only authorized users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can decrypt and retrieve confidential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Preserves Image Quality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Unlike conventional methods that noticeably distort images, this project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minimally alters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the visual content, making the hidden message virtually undetectable.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Stealthy &amp; Secure Communication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By embedding data directly within an image, this tool eliminates the need for separate encrypted files, significantly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reducing the risk of interception or suspicion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Cross-Platform Accessibility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Works seamlessly across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Windows, macOS, and Linux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without requiring complex installations or dependencies.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Optimized Performance &amp; Efficiency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Designed for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fast encryption and decryption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this lightweight tool maintains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file integrity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 minimal size overhead.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C2DB3E-E3C4-1837-B17F-69FDE1A23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35110"/>
            <a:ext cx="11029616" cy="229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Transmit confidential information discreetly while avoiding detection.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Government &amp; Intelligence Agencies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Enable secure, covert communication for classified operations.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 &amp; Enthusiasts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Explore and implement cryptographic security techniques for data protection.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Everyday Users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Securely hide personal messages in images for private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 Web App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provides a robust solution for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secure message transmission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by seamlessly embedding hidden text within images without noticeable modifications. Unlike traditional encryption methods that may raise suspicion, steganography enables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discreet and covert communication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making it an essential tool for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cybersecurity, data privacy, and confidential messaging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Built using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Flask, OpenCV, and passcode protection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this project ensures that only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authorized users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can access the concealed information. Its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web-based interface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eliminates the complexity of command-line tools, making steganography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accessible to everyone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essence, this project delivers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lightweight, secure, and efficient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approach to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hidden data transmission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Looking ahead, future enhancements such as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AI-powered image security, mobile app integration, and cloud-based encryption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could further enhance its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practical applications in digital security and private communication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875C19-AB42-3F17-2DDC-C4BE48E9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Image Steganography</Template>
  <TotalTime>16</TotalTime>
  <Words>688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Fakruddin .</dc:creator>
  <cp:lastModifiedBy>NIKHIL GOWDA S</cp:lastModifiedBy>
  <cp:revision>4</cp:revision>
  <dcterms:created xsi:type="dcterms:W3CDTF">2025-02-26T13:44:39Z</dcterms:created>
  <dcterms:modified xsi:type="dcterms:W3CDTF">2025-02-26T16:56:45Z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