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1"/>
  </p:sldMasterIdLst>
  <p:sldIdLst>
    <p:sldId id="256" r:id="rId2"/>
    <p:sldId id="257" r:id="rId3"/>
    <p:sldId id="258" r:id="rId4"/>
    <p:sldId id="265" r:id="rId5"/>
    <p:sldId id="259" r:id="rId6"/>
    <p:sldId id="260" r:id="rId7"/>
    <p:sldId id="261" r:id="rId8"/>
    <p:sldId id="268" r:id="rId9"/>
    <p:sldId id="263" r:id="rId10"/>
    <p:sldId id="264"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97" d="100"/>
          <a:sy n="97"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ma Nikhil" userId="8baf2cc2d5802419" providerId="LiveId" clId="{E3E0882D-3A5A-4D00-9E3F-74D223F25310}"/>
    <pc:docChg chg="undo custSel modSld">
      <pc:chgData name="Jamma Nikhil" userId="8baf2cc2d5802419" providerId="LiveId" clId="{E3E0882D-3A5A-4D00-9E3F-74D223F25310}" dt="2022-12-08T23:48:08.772" v="233" actId="1076"/>
      <pc:docMkLst>
        <pc:docMk/>
      </pc:docMkLst>
      <pc:sldChg chg="modSp mod">
        <pc:chgData name="Jamma Nikhil" userId="8baf2cc2d5802419" providerId="LiveId" clId="{E3E0882D-3A5A-4D00-9E3F-74D223F25310}" dt="2022-12-08T23:48:08.772" v="233" actId="1076"/>
        <pc:sldMkLst>
          <pc:docMk/>
          <pc:sldMk cId="187403084" sldId="256"/>
        </pc:sldMkLst>
        <pc:spChg chg="mod">
          <ac:chgData name="Jamma Nikhil" userId="8baf2cc2d5802419" providerId="LiveId" clId="{E3E0882D-3A5A-4D00-9E3F-74D223F25310}" dt="2022-12-08T23:35:55.367" v="93" actId="1076"/>
          <ac:spMkLst>
            <pc:docMk/>
            <pc:sldMk cId="187403084" sldId="256"/>
            <ac:spMk id="2" creationId="{A6E43670-9643-C964-0D59-23C3033AF203}"/>
          </ac:spMkLst>
        </pc:spChg>
        <pc:spChg chg="mod">
          <ac:chgData name="Jamma Nikhil" userId="8baf2cc2d5802419" providerId="LiveId" clId="{E3E0882D-3A5A-4D00-9E3F-74D223F25310}" dt="2022-12-08T23:48:08.772" v="233" actId="1076"/>
          <ac:spMkLst>
            <pc:docMk/>
            <pc:sldMk cId="187403084" sldId="256"/>
            <ac:spMk id="3" creationId="{C0316687-C2C6-3024-34B0-6DBBB101993F}"/>
          </ac:spMkLst>
        </pc:spChg>
      </pc:sldChg>
      <pc:sldChg chg="modSp mod">
        <pc:chgData name="Jamma Nikhil" userId="8baf2cc2d5802419" providerId="LiveId" clId="{E3E0882D-3A5A-4D00-9E3F-74D223F25310}" dt="2022-12-08T23:34:25.864" v="60" actId="27636"/>
        <pc:sldMkLst>
          <pc:docMk/>
          <pc:sldMk cId="1144430452" sldId="257"/>
        </pc:sldMkLst>
        <pc:spChg chg="mod">
          <ac:chgData name="Jamma Nikhil" userId="8baf2cc2d5802419" providerId="LiveId" clId="{E3E0882D-3A5A-4D00-9E3F-74D223F25310}" dt="2022-12-08T23:34:25.864" v="60" actId="27636"/>
          <ac:spMkLst>
            <pc:docMk/>
            <pc:sldMk cId="1144430452" sldId="257"/>
            <ac:spMk id="2" creationId="{B49B1EC6-BF22-1E5F-3E3A-8CBA60D55711}"/>
          </ac:spMkLst>
        </pc:spChg>
        <pc:spChg chg="mod">
          <ac:chgData name="Jamma Nikhil" userId="8baf2cc2d5802419" providerId="LiveId" clId="{E3E0882D-3A5A-4D00-9E3F-74D223F25310}" dt="2022-12-08T23:34:25.772" v="58"/>
          <ac:spMkLst>
            <pc:docMk/>
            <pc:sldMk cId="1144430452" sldId="257"/>
            <ac:spMk id="3" creationId="{ECD84AA0-EB48-5E3A-04BD-34CC5A97526E}"/>
          </ac:spMkLst>
        </pc:spChg>
      </pc:sldChg>
      <pc:sldChg chg="modSp mod">
        <pc:chgData name="Jamma Nikhil" userId="8baf2cc2d5802419" providerId="LiveId" clId="{E3E0882D-3A5A-4D00-9E3F-74D223F25310}" dt="2022-12-08T23:34:25.772" v="58"/>
        <pc:sldMkLst>
          <pc:docMk/>
          <pc:sldMk cId="787138349" sldId="258"/>
        </pc:sldMkLst>
        <pc:spChg chg="mod">
          <ac:chgData name="Jamma Nikhil" userId="8baf2cc2d5802419" providerId="LiveId" clId="{E3E0882D-3A5A-4D00-9E3F-74D223F25310}" dt="2022-12-08T23:34:25.772" v="58"/>
          <ac:spMkLst>
            <pc:docMk/>
            <pc:sldMk cId="787138349" sldId="258"/>
            <ac:spMk id="2" creationId="{9E0BA169-E21D-6402-C994-AAFAE9923142}"/>
          </ac:spMkLst>
        </pc:spChg>
        <pc:spChg chg="mod">
          <ac:chgData name="Jamma Nikhil" userId="8baf2cc2d5802419" providerId="LiveId" clId="{E3E0882D-3A5A-4D00-9E3F-74D223F25310}" dt="2022-12-08T23:34:25.772" v="58"/>
          <ac:spMkLst>
            <pc:docMk/>
            <pc:sldMk cId="787138349" sldId="258"/>
            <ac:spMk id="3" creationId="{9EF8EB6F-03FE-1F42-6149-0789F70B5895}"/>
          </ac:spMkLst>
        </pc:spChg>
      </pc:sldChg>
      <pc:sldChg chg="modSp mod">
        <pc:chgData name="Jamma Nikhil" userId="8baf2cc2d5802419" providerId="LiveId" clId="{E3E0882D-3A5A-4D00-9E3F-74D223F25310}" dt="2022-12-08T23:41:13.953" v="149" actId="12"/>
        <pc:sldMkLst>
          <pc:docMk/>
          <pc:sldMk cId="4172139904" sldId="259"/>
        </pc:sldMkLst>
        <pc:spChg chg="mod">
          <ac:chgData name="Jamma Nikhil" userId="8baf2cc2d5802419" providerId="LiveId" clId="{E3E0882D-3A5A-4D00-9E3F-74D223F25310}" dt="2022-12-08T23:38:17.784" v="115" actId="255"/>
          <ac:spMkLst>
            <pc:docMk/>
            <pc:sldMk cId="4172139904" sldId="259"/>
            <ac:spMk id="2" creationId="{94741357-EB9A-52DB-06D2-FD6BC88BCF2C}"/>
          </ac:spMkLst>
        </pc:spChg>
        <pc:spChg chg="mod">
          <ac:chgData name="Jamma Nikhil" userId="8baf2cc2d5802419" providerId="LiveId" clId="{E3E0882D-3A5A-4D00-9E3F-74D223F25310}" dt="2022-12-08T23:41:13.953" v="149" actId="12"/>
          <ac:spMkLst>
            <pc:docMk/>
            <pc:sldMk cId="4172139904" sldId="259"/>
            <ac:spMk id="3" creationId="{A853AA01-0600-DAAC-5919-E3F3CC78CCAC}"/>
          </ac:spMkLst>
        </pc:spChg>
        <pc:spChg chg="mod">
          <ac:chgData name="Jamma Nikhil" userId="8baf2cc2d5802419" providerId="LiveId" clId="{E3E0882D-3A5A-4D00-9E3F-74D223F25310}" dt="2022-12-08T23:37:51.988" v="110" actId="1076"/>
          <ac:spMkLst>
            <pc:docMk/>
            <pc:sldMk cId="4172139904" sldId="259"/>
            <ac:spMk id="4" creationId="{20592D99-462E-BFF1-D3FB-7EC73E8C47CE}"/>
          </ac:spMkLst>
        </pc:spChg>
        <pc:picChg chg="mod">
          <ac:chgData name="Jamma Nikhil" userId="8baf2cc2d5802419" providerId="LiveId" clId="{E3E0882D-3A5A-4D00-9E3F-74D223F25310}" dt="2022-12-08T23:37:34.287" v="108" actId="1076"/>
          <ac:picMkLst>
            <pc:docMk/>
            <pc:sldMk cId="4172139904" sldId="259"/>
            <ac:picMk id="6" creationId="{609B8D3A-D2D0-50D3-99AE-94B3493967A1}"/>
          </ac:picMkLst>
        </pc:picChg>
      </pc:sldChg>
      <pc:sldChg chg="modSp mod">
        <pc:chgData name="Jamma Nikhil" userId="8baf2cc2d5802419" providerId="LiveId" clId="{E3E0882D-3A5A-4D00-9E3F-74D223F25310}" dt="2022-12-08T23:41:05.656" v="148" actId="12"/>
        <pc:sldMkLst>
          <pc:docMk/>
          <pc:sldMk cId="3269415212" sldId="260"/>
        </pc:sldMkLst>
        <pc:spChg chg="mod">
          <ac:chgData name="Jamma Nikhil" userId="8baf2cc2d5802419" providerId="LiveId" clId="{E3E0882D-3A5A-4D00-9E3F-74D223F25310}" dt="2022-12-08T23:38:12.672" v="114" actId="255"/>
          <ac:spMkLst>
            <pc:docMk/>
            <pc:sldMk cId="3269415212" sldId="260"/>
            <ac:spMk id="2" creationId="{88F40D26-85AB-C5DC-B759-BEC1EDAE74D9}"/>
          </ac:spMkLst>
        </pc:spChg>
        <pc:spChg chg="mod">
          <ac:chgData name="Jamma Nikhil" userId="8baf2cc2d5802419" providerId="LiveId" clId="{E3E0882D-3A5A-4D00-9E3F-74D223F25310}" dt="2022-12-08T23:41:05.656" v="148" actId="12"/>
          <ac:spMkLst>
            <pc:docMk/>
            <pc:sldMk cId="3269415212" sldId="260"/>
            <ac:spMk id="3" creationId="{A250E187-3341-9091-AB88-129EF3A49F18}"/>
          </ac:spMkLst>
        </pc:spChg>
        <pc:picChg chg="mod">
          <ac:chgData name="Jamma Nikhil" userId="8baf2cc2d5802419" providerId="LiveId" clId="{E3E0882D-3A5A-4D00-9E3F-74D223F25310}" dt="2022-12-08T23:38:31.959" v="117" actId="1076"/>
          <ac:picMkLst>
            <pc:docMk/>
            <pc:sldMk cId="3269415212" sldId="260"/>
            <ac:picMk id="6" creationId="{C73B5FDC-2AAD-B576-483F-238BAC64133C}"/>
          </ac:picMkLst>
        </pc:picChg>
      </pc:sldChg>
      <pc:sldChg chg="modSp mod">
        <pc:chgData name="Jamma Nikhil" userId="8baf2cc2d5802419" providerId="LiveId" clId="{E3E0882D-3A5A-4D00-9E3F-74D223F25310}" dt="2022-12-08T23:40:32.425" v="142" actId="20577"/>
        <pc:sldMkLst>
          <pc:docMk/>
          <pc:sldMk cId="1389542310" sldId="261"/>
        </pc:sldMkLst>
        <pc:spChg chg="mod">
          <ac:chgData name="Jamma Nikhil" userId="8baf2cc2d5802419" providerId="LiveId" clId="{E3E0882D-3A5A-4D00-9E3F-74D223F25310}" dt="2022-12-08T23:39:23.585" v="128" actId="1076"/>
          <ac:spMkLst>
            <pc:docMk/>
            <pc:sldMk cId="1389542310" sldId="261"/>
            <ac:spMk id="2" creationId="{BC8A7258-0F9B-EDBE-66A1-AD2BFF98D875}"/>
          </ac:spMkLst>
        </pc:spChg>
        <pc:spChg chg="mod">
          <ac:chgData name="Jamma Nikhil" userId="8baf2cc2d5802419" providerId="LiveId" clId="{E3E0882D-3A5A-4D00-9E3F-74D223F25310}" dt="2022-12-08T23:40:32.425" v="142" actId="20577"/>
          <ac:spMkLst>
            <pc:docMk/>
            <pc:sldMk cId="1389542310" sldId="261"/>
            <ac:spMk id="3" creationId="{7F959DC1-3845-769F-3B37-553E15C0D275}"/>
          </ac:spMkLst>
        </pc:spChg>
        <pc:picChg chg="mod">
          <ac:chgData name="Jamma Nikhil" userId="8baf2cc2d5802419" providerId="LiveId" clId="{E3E0882D-3A5A-4D00-9E3F-74D223F25310}" dt="2022-12-08T23:38:56.171" v="122" actId="1076"/>
          <ac:picMkLst>
            <pc:docMk/>
            <pc:sldMk cId="1389542310" sldId="261"/>
            <ac:picMk id="4" creationId="{E1906248-4EED-8082-D54A-939A7A764868}"/>
          </ac:picMkLst>
        </pc:picChg>
      </pc:sldChg>
      <pc:sldChg chg="modSp mod">
        <pc:chgData name="Jamma Nikhil" userId="8baf2cc2d5802419" providerId="LiveId" clId="{E3E0882D-3A5A-4D00-9E3F-74D223F25310}" dt="2022-12-08T23:42:17.425" v="160" actId="1076"/>
        <pc:sldMkLst>
          <pc:docMk/>
          <pc:sldMk cId="1765274890" sldId="263"/>
        </pc:sldMkLst>
        <pc:spChg chg="mod">
          <ac:chgData name="Jamma Nikhil" userId="8baf2cc2d5802419" providerId="LiveId" clId="{E3E0882D-3A5A-4D00-9E3F-74D223F25310}" dt="2022-12-08T23:42:06.098" v="157" actId="14100"/>
          <ac:spMkLst>
            <pc:docMk/>
            <pc:sldMk cId="1765274890" sldId="263"/>
            <ac:spMk id="2" creationId="{6BDFA49C-2B2F-EBE7-7859-D219C4DE3BBC}"/>
          </ac:spMkLst>
        </pc:spChg>
        <pc:spChg chg="mod">
          <ac:chgData name="Jamma Nikhil" userId="8baf2cc2d5802419" providerId="LiveId" clId="{E3E0882D-3A5A-4D00-9E3F-74D223F25310}" dt="2022-12-08T23:42:10.508" v="159" actId="5793"/>
          <ac:spMkLst>
            <pc:docMk/>
            <pc:sldMk cId="1765274890" sldId="263"/>
            <ac:spMk id="27" creationId="{2F65355E-13CD-29A2-DF38-773284C75C47}"/>
          </ac:spMkLst>
        </pc:spChg>
        <pc:picChg chg="mod">
          <ac:chgData name="Jamma Nikhil" userId="8baf2cc2d5802419" providerId="LiveId" clId="{E3E0882D-3A5A-4D00-9E3F-74D223F25310}" dt="2022-12-08T23:42:17.425" v="160" actId="1076"/>
          <ac:picMkLst>
            <pc:docMk/>
            <pc:sldMk cId="1765274890" sldId="263"/>
            <ac:picMk id="31" creationId="{F4CE1B50-5AD1-C7EE-2DCE-3728664F5DD7}"/>
          </ac:picMkLst>
        </pc:picChg>
        <pc:picChg chg="mod">
          <ac:chgData name="Jamma Nikhil" userId="8baf2cc2d5802419" providerId="LiveId" clId="{E3E0882D-3A5A-4D00-9E3F-74D223F25310}" dt="2022-12-08T23:41:44.985" v="154" actId="1076"/>
          <ac:picMkLst>
            <pc:docMk/>
            <pc:sldMk cId="1765274890" sldId="263"/>
            <ac:picMk id="32" creationId="{915193F1-B6A7-7C13-D5C2-C93E3F7A86B1}"/>
          </ac:picMkLst>
        </pc:picChg>
      </pc:sldChg>
      <pc:sldChg chg="addSp modSp mod">
        <pc:chgData name="Jamma Nikhil" userId="8baf2cc2d5802419" providerId="LiveId" clId="{E3E0882D-3A5A-4D00-9E3F-74D223F25310}" dt="2022-12-08T23:42:56.471" v="167" actId="1076"/>
        <pc:sldMkLst>
          <pc:docMk/>
          <pc:sldMk cId="1433891799" sldId="264"/>
        </pc:sldMkLst>
        <pc:spChg chg="add mod">
          <ac:chgData name="Jamma Nikhil" userId="8baf2cc2d5802419" providerId="LiveId" clId="{E3E0882D-3A5A-4D00-9E3F-74D223F25310}" dt="2022-12-08T23:42:33.788" v="162"/>
          <ac:spMkLst>
            <pc:docMk/>
            <pc:sldMk cId="1433891799" sldId="264"/>
            <ac:spMk id="2" creationId="{6A77365D-5D43-89B3-7D69-7470D533BB19}"/>
          </ac:spMkLst>
        </pc:spChg>
        <pc:spChg chg="mod">
          <ac:chgData name="Jamma Nikhil" userId="8baf2cc2d5802419" providerId="LiveId" clId="{E3E0882D-3A5A-4D00-9E3F-74D223F25310}" dt="2022-12-08T23:42:47.518" v="165" actId="1076"/>
          <ac:spMkLst>
            <pc:docMk/>
            <pc:sldMk cId="1433891799" sldId="264"/>
            <ac:spMk id="3" creationId="{4E42855F-6AC2-B77F-9348-C234F68A42E9}"/>
          </ac:spMkLst>
        </pc:spChg>
        <pc:picChg chg="mod">
          <ac:chgData name="Jamma Nikhil" userId="8baf2cc2d5802419" providerId="LiveId" clId="{E3E0882D-3A5A-4D00-9E3F-74D223F25310}" dt="2022-12-08T23:42:56.471" v="167" actId="1076"/>
          <ac:picMkLst>
            <pc:docMk/>
            <pc:sldMk cId="1433891799" sldId="264"/>
            <ac:picMk id="4" creationId="{F039DA53-C6A8-4A2C-5BBC-CB3C57EF4215}"/>
          </ac:picMkLst>
        </pc:picChg>
        <pc:picChg chg="mod">
          <ac:chgData name="Jamma Nikhil" userId="8baf2cc2d5802419" providerId="LiveId" clId="{E3E0882D-3A5A-4D00-9E3F-74D223F25310}" dt="2022-12-08T23:42:52.869" v="166" actId="1076"/>
          <ac:picMkLst>
            <pc:docMk/>
            <pc:sldMk cId="1433891799" sldId="264"/>
            <ac:picMk id="6" creationId="{46D71DC6-BF64-5A93-64A1-6466D51F57F7}"/>
          </ac:picMkLst>
        </pc:picChg>
      </pc:sldChg>
      <pc:sldChg chg="modSp mod">
        <pc:chgData name="Jamma Nikhil" userId="8baf2cc2d5802419" providerId="LiveId" clId="{E3E0882D-3A5A-4D00-9E3F-74D223F25310}" dt="2022-12-08T23:41:20.679" v="150" actId="12"/>
        <pc:sldMkLst>
          <pc:docMk/>
          <pc:sldMk cId="19372227" sldId="265"/>
        </pc:sldMkLst>
        <pc:spChg chg="mod">
          <ac:chgData name="Jamma Nikhil" userId="8baf2cc2d5802419" providerId="LiveId" clId="{E3E0882D-3A5A-4D00-9E3F-74D223F25310}" dt="2022-12-08T23:38:22.474" v="116" actId="255"/>
          <ac:spMkLst>
            <pc:docMk/>
            <pc:sldMk cId="19372227" sldId="265"/>
            <ac:spMk id="2" creationId="{65C8B9B2-0776-5A3D-B5C8-2F82EF24A687}"/>
          </ac:spMkLst>
        </pc:spChg>
        <pc:spChg chg="mod">
          <ac:chgData name="Jamma Nikhil" userId="8baf2cc2d5802419" providerId="LiveId" clId="{E3E0882D-3A5A-4D00-9E3F-74D223F25310}" dt="2022-12-08T23:41:20.679" v="150" actId="12"/>
          <ac:spMkLst>
            <pc:docMk/>
            <pc:sldMk cId="19372227" sldId="265"/>
            <ac:spMk id="3" creationId="{04491CC9-B670-C764-55F4-098C906C7FA0}"/>
          </ac:spMkLst>
        </pc:spChg>
        <pc:picChg chg="mod">
          <ac:chgData name="Jamma Nikhil" userId="8baf2cc2d5802419" providerId="LiveId" clId="{E3E0882D-3A5A-4D00-9E3F-74D223F25310}" dt="2022-12-08T23:36:35.025" v="96" actId="1076"/>
          <ac:picMkLst>
            <pc:docMk/>
            <pc:sldMk cId="19372227" sldId="265"/>
            <ac:picMk id="4" creationId="{01B8541C-F3D8-BFB6-A4C6-4EB185592A16}"/>
          </ac:picMkLst>
        </pc:picChg>
      </pc:sldChg>
      <pc:sldChg chg="addSp delSp modSp mod">
        <pc:chgData name="Jamma Nikhil" userId="8baf2cc2d5802419" providerId="LiveId" clId="{E3E0882D-3A5A-4D00-9E3F-74D223F25310}" dt="2022-12-08T23:44:24.430" v="199" actId="1076"/>
        <pc:sldMkLst>
          <pc:docMk/>
          <pc:sldMk cId="1504655364" sldId="266"/>
        </pc:sldMkLst>
        <pc:spChg chg="mod">
          <ac:chgData name="Jamma Nikhil" userId="8baf2cc2d5802419" providerId="LiveId" clId="{E3E0882D-3A5A-4D00-9E3F-74D223F25310}" dt="2022-12-08T23:43:25.771" v="174" actId="255"/>
          <ac:spMkLst>
            <pc:docMk/>
            <pc:sldMk cId="1504655364" sldId="266"/>
            <ac:spMk id="2" creationId="{30246106-04BA-60FC-BFB5-B30FEA34B5DC}"/>
          </ac:spMkLst>
        </pc:spChg>
        <pc:spChg chg="mod">
          <ac:chgData name="Jamma Nikhil" userId="8baf2cc2d5802419" providerId="LiveId" clId="{E3E0882D-3A5A-4D00-9E3F-74D223F25310}" dt="2022-12-08T23:44:24.430" v="199" actId="1076"/>
          <ac:spMkLst>
            <pc:docMk/>
            <pc:sldMk cId="1504655364" sldId="266"/>
            <ac:spMk id="3" creationId="{45BE966C-B990-F879-5E22-EB829B4A5842}"/>
          </ac:spMkLst>
        </pc:spChg>
        <pc:spChg chg="del mod">
          <ac:chgData name="Jamma Nikhil" userId="8baf2cc2d5802419" providerId="LiveId" clId="{E3E0882D-3A5A-4D00-9E3F-74D223F25310}" dt="2022-12-08T23:43:21.224" v="173" actId="478"/>
          <ac:spMkLst>
            <pc:docMk/>
            <pc:sldMk cId="1504655364" sldId="266"/>
            <ac:spMk id="5" creationId="{50C57EA6-B4D8-CCFB-8597-7617B89BA2CF}"/>
          </ac:spMkLst>
        </pc:spChg>
        <pc:spChg chg="add del mod">
          <ac:chgData name="Jamma Nikhil" userId="8baf2cc2d5802419" providerId="LiveId" clId="{E3E0882D-3A5A-4D00-9E3F-74D223F25310}" dt="2022-12-08T23:43:49.034" v="177" actId="767"/>
          <ac:spMkLst>
            <pc:docMk/>
            <pc:sldMk cId="1504655364" sldId="266"/>
            <ac:spMk id="6" creationId="{D127F149-F5BE-F5E3-1D73-D32F7F54FFFF}"/>
          </ac:spMkLst>
        </pc:spChg>
        <pc:spChg chg="add mod">
          <ac:chgData name="Jamma Nikhil" userId="8baf2cc2d5802419" providerId="LiveId" clId="{E3E0882D-3A5A-4D00-9E3F-74D223F25310}" dt="2022-12-08T23:44:18.210" v="198" actId="1076"/>
          <ac:spMkLst>
            <pc:docMk/>
            <pc:sldMk cId="1504655364" sldId="266"/>
            <ac:spMk id="7" creationId="{0BE609FB-ED32-8ECD-09D3-CDF963851C73}"/>
          </ac:spMkLst>
        </pc:spChg>
        <pc:picChg chg="mod">
          <ac:chgData name="Jamma Nikhil" userId="8baf2cc2d5802419" providerId="LiveId" clId="{E3E0882D-3A5A-4D00-9E3F-74D223F25310}" dt="2022-12-08T23:44:10.261" v="197" actId="1076"/>
          <ac:picMkLst>
            <pc:docMk/>
            <pc:sldMk cId="1504655364" sldId="266"/>
            <ac:picMk id="4" creationId="{FBA23161-DE24-B304-F529-B40AC106D264}"/>
          </ac:picMkLst>
        </pc:picChg>
      </pc:sldChg>
      <pc:sldChg chg="modSp mod">
        <pc:chgData name="Jamma Nikhil" userId="8baf2cc2d5802419" providerId="LiveId" clId="{E3E0882D-3A5A-4D00-9E3F-74D223F25310}" dt="2022-12-08T23:46:44.999" v="218" actId="14100"/>
        <pc:sldMkLst>
          <pc:docMk/>
          <pc:sldMk cId="1782759146" sldId="267"/>
        </pc:sldMkLst>
        <pc:spChg chg="mod">
          <ac:chgData name="Jamma Nikhil" userId="8baf2cc2d5802419" providerId="LiveId" clId="{E3E0882D-3A5A-4D00-9E3F-74D223F25310}" dt="2022-12-08T23:46:28.727" v="216" actId="1076"/>
          <ac:spMkLst>
            <pc:docMk/>
            <pc:sldMk cId="1782759146" sldId="267"/>
            <ac:spMk id="2" creationId="{34610DF6-6281-08A6-973A-C1DF98A68406}"/>
          </ac:spMkLst>
        </pc:spChg>
        <pc:spChg chg="mod">
          <ac:chgData name="Jamma Nikhil" userId="8baf2cc2d5802419" providerId="LiveId" clId="{E3E0882D-3A5A-4D00-9E3F-74D223F25310}" dt="2022-12-08T23:46:34.605" v="217" actId="1076"/>
          <ac:spMkLst>
            <pc:docMk/>
            <pc:sldMk cId="1782759146" sldId="267"/>
            <ac:spMk id="3" creationId="{8581197C-2C30-4687-BC41-7D782FEC4DCD}"/>
          </ac:spMkLst>
        </pc:spChg>
        <pc:spChg chg="mod">
          <ac:chgData name="Jamma Nikhil" userId="8baf2cc2d5802419" providerId="LiveId" clId="{E3E0882D-3A5A-4D00-9E3F-74D223F25310}" dt="2022-12-08T23:46:09.919" v="210" actId="1076"/>
          <ac:spMkLst>
            <pc:docMk/>
            <pc:sldMk cId="1782759146" sldId="267"/>
            <ac:spMk id="8" creationId="{3740491E-7435-64C0-3E75-4DED13C03984}"/>
          </ac:spMkLst>
        </pc:spChg>
        <pc:spChg chg="mod">
          <ac:chgData name="Jamma Nikhil" userId="8baf2cc2d5802419" providerId="LiveId" clId="{E3E0882D-3A5A-4D00-9E3F-74D223F25310}" dt="2022-12-08T23:45:55.650" v="207" actId="1076"/>
          <ac:spMkLst>
            <pc:docMk/>
            <pc:sldMk cId="1782759146" sldId="267"/>
            <ac:spMk id="9" creationId="{CCF0A0D7-49D9-470A-B04F-1053E4DA2CDD}"/>
          </ac:spMkLst>
        </pc:spChg>
        <pc:picChg chg="mod">
          <ac:chgData name="Jamma Nikhil" userId="8baf2cc2d5802419" providerId="LiveId" clId="{E3E0882D-3A5A-4D00-9E3F-74D223F25310}" dt="2022-12-08T23:45:59.195" v="209" actId="1076"/>
          <ac:picMkLst>
            <pc:docMk/>
            <pc:sldMk cId="1782759146" sldId="267"/>
            <ac:picMk id="6" creationId="{B8A8A993-29D6-966C-F647-603063943D27}"/>
          </ac:picMkLst>
        </pc:picChg>
        <pc:picChg chg="mod">
          <ac:chgData name="Jamma Nikhil" userId="8baf2cc2d5802419" providerId="LiveId" clId="{E3E0882D-3A5A-4D00-9E3F-74D223F25310}" dt="2022-12-08T23:46:44.999" v="218" actId="14100"/>
          <ac:picMkLst>
            <pc:docMk/>
            <pc:sldMk cId="1782759146" sldId="267"/>
            <ac:picMk id="7" creationId="{BB3B2EE7-493B-B42B-0758-4310E0D70CD1}"/>
          </ac:picMkLst>
        </pc:picChg>
      </pc:sldChg>
      <pc:sldChg chg="modSp mod">
        <pc:chgData name="Jamma Nikhil" userId="8baf2cc2d5802419" providerId="LiveId" clId="{E3E0882D-3A5A-4D00-9E3F-74D223F25310}" dt="2022-12-08T23:40:19.532" v="139" actId="12"/>
        <pc:sldMkLst>
          <pc:docMk/>
          <pc:sldMk cId="814702006" sldId="268"/>
        </pc:sldMkLst>
        <pc:spChg chg="mod">
          <ac:chgData name="Jamma Nikhil" userId="8baf2cc2d5802419" providerId="LiveId" clId="{E3E0882D-3A5A-4D00-9E3F-74D223F25310}" dt="2022-12-08T23:40:01.203" v="137" actId="14100"/>
          <ac:spMkLst>
            <pc:docMk/>
            <pc:sldMk cId="814702006" sldId="268"/>
            <ac:spMk id="2" creationId="{144554CA-0DD4-3E34-E531-9D25E29095B6}"/>
          </ac:spMkLst>
        </pc:spChg>
        <pc:spChg chg="mod">
          <ac:chgData name="Jamma Nikhil" userId="8baf2cc2d5802419" providerId="LiveId" clId="{E3E0882D-3A5A-4D00-9E3F-74D223F25310}" dt="2022-12-08T23:40:19.532" v="139" actId="12"/>
          <ac:spMkLst>
            <pc:docMk/>
            <pc:sldMk cId="814702006" sldId="268"/>
            <ac:spMk id="3" creationId="{D29DDACB-D33A-18E5-0B8C-C985A57E163A}"/>
          </ac:spMkLst>
        </pc:spChg>
        <pc:spChg chg="mod">
          <ac:chgData name="Jamma Nikhil" userId="8baf2cc2d5802419" providerId="LiveId" clId="{E3E0882D-3A5A-4D00-9E3F-74D223F25310}" dt="2022-12-08T23:39:44.960" v="132" actId="1076"/>
          <ac:spMkLst>
            <pc:docMk/>
            <pc:sldMk cId="814702006" sldId="268"/>
            <ac:spMk id="4" creationId="{FC028890-66B3-B505-23A3-975947EE0E34}"/>
          </ac:spMkLst>
        </pc:spChg>
        <pc:picChg chg="mod">
          <ac:chgData name="Jamma Nikhil" userId="8baf2cc2d5802419" providerId="LiveId" clId="{E3E0882D-3A5A-4D00-9E3F-74D223F25310}" dt="2022-12-08T23:40:07.264" v="138" actId="1076"/>
          <ac:picMkLst>
            <pc:docMk/>
            <pc:sldMk cId="814702006" sldId="268"/>
            <ac:picMk id="5" creationId="{48DD72F4-2EC2-DC02-2775-628990D4F36C}"/>
          </ac:picMkLst>
        </pc:picChg>
      </pc:sldChg>
      <pc:sldChg chg="modSp mod">
        <pc:chgData name="Jamma Nikhil" userId="8baf2cc2d5802419" providerId="LiveId" clId="{E3E0882D-3A5A-4D00-9E3F-74D223F25310}" dt="2022-12-08T23:47:15.236" v="225" actId="20577"/>
        <pc:sldMkLst>
          <pc:docMk/>
          <pc:sldMk cId="2460121008" sldId="269"/>
        </pc:sldMkLst>
        <pc:spChg chg="mod">
          <ac:chgData name="Jamma Nikhil" userId="8baf2cc2d5802419" providerId="LiveId" clId="{E3E0882D-3A5A-4D00-9E3F-74D223F25310}" dt="2022-12-08T23:47:02.601" v="222" actId="14100"/>
          <ac:spMkLst>
            <pc:docMk/>
            <pc:sldMk cId="2460121008" sldId="269"/>
            <ac:spMk id="2" creationId="{653A7D89-8430-BBF2-3260-DC34F6777922}"/>
          </ac:spMkLst>
        </pc:spChg>
        <pc:spChg chg="mod">
          <ac:chgData name="Jamma Nikhil" userId="8baf2cc2d5802419" providerId="LiveId" clId="{E3E0882D-3A5A-4D00-9E3F-74D223F25310}" dt="2022-12-08T23:47:15.236" v="225" actId="20577"/>
          <ac:spMkLst>
            <pc:docMk/>
            <pc:sldMk cId="2460121008" sldId="269"/>
            <ac:spMk id="3" creationId="{BFB79655-FA76-46DC-F4AF-52487987CFB9}"/>
          </ac:spMkLst>
        </pc:spChg>
        <pc:picChg chg="mod">
          <ac:chgData name="Jamma Nikhil" userId="8baf2cc2d5802419" providerId="LiveId" clId="{E3E0882D-3A5A-4D00-9E3F-74D223F25310}" dt="2022-12-08T23:47:06.382" v="223" actId="1076"/>
          <ac:picMkLst>
            <pc:docMk/>
            <pc:sldMk cId="2460121008" sldId="269"/>
            <ac:picMk id="4" creationId="{1B735353-0A9F-C874-1695-C699D910BF42}"/>
          </ac:picMkLst>
        </pc:picChg>
      </pc:sldChg>
      <pc:sldChg chg="modSp mod">
        <pc:chgData name="Jamma Nikhil" userId="8baf2cc2d5802419" providerId="LiveId" clId="{E3E0882D-3A5A-4D00-9E3F-74D223F25310}" dt="2022-12-08T23:47:45.257" v="232" actId="1076"/>
        <pc:sldMkLst>
          <pc:docMk/>
          <pc:sldMk cId="4232994266" sldId="270"/>
        </pc:sldMkLst>
        <pc:spChg chg="mod">
          <ac:chgData name="Jamma Nikhil" userId="8baf2cc2d5802419" providerId="LiveId" clId="{E3E0882D-3A5A-4D00-9E3F-74D223F25310}" dt="2022-12-08T23:47:45.257" v="232" actId="1076"/>
          <ac:spMkLst>
            <pc:docMk/>
            <pc:sldMk cId="4232994266" sldId="270"/>
            <ac:spMk id="2" creationId="{084B0D6F-0004-A5C3-FD43-7D796CC4D243}"/>
          </ac:spMkLst>
        </pc:spChg>
        <pc:spChg chg="mod">
          <ac:chgData name="Jamma Nikhil" userId="8baf2cc2d5802419" providerId="LiveId" clId="{E3E0882D-3A5A-4D00-9E3F-74D223F25310}" dt="2022-12-08T23:47:40.956" v="231" actId="1076"/>
          <ac:spMkLst>
            <pc:docMk/>
            <pc:sldMk cId="4232994266" sldId="270"/>
            <ac:spMk id="3" creationId="{7975C7D2-4DD3-65A3-757F-D5EF93DDED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C984137-4595-894C-B62C-444FD2A0E0BF}"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12468932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84137-4595-894C-B62C-444FD2A0E0BF}"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407248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84137-4595-894C-B62C-444FD2A0E0BF}"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80752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984137-4595-894C-B62C-444FD2A0E0BF}"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79593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C984137-4595-894C-B62C-444FD2A0E0BF}"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36645101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C984137-4595-894C-B62C-444FD2A0E0BF}" type="datetimeFigureOut">
              <a:rPr lang="en-US" smtClean="0"/>
              <a:t>10/3/2023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389395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C984137-4595-894C-B62C-444FD2A0E0BF}"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7AC4F-BFE2-CC41-8977-F43E04B43BE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9339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984137-4595-894C-B62C-444FD2A0E0BF}"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45267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84137-4595-894C-B62C-444FD2A0E0BF}"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62647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C984137-4595-894C-B62C-444FD2A0E0BF}" type="datetimeFigureOut">
              <a:rPr lang="en-US" smtClean="0"/>
              <a:t>10/3/2023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176961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C984137-4595-894C-B62C-444FD2A0E0BF}" type="datetimeFigureOut">
              <a:rPr lang="en-US" smtClean="0"/>
              <a:t>10/3/2023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E1E7AC4F-BFE2-CC41-8977-F43E04B43BED}" type="slidenum">
              <a:rPr lang="en-US" smtClean="0"/>
              <a:t>‹#›</a:t>
            </a:fld>
            <a:endParaRPr lang="en-US"/>
          </a:p>
        </p:txBody>
      </p:sp>
    </p:spTree>
    <p:extLst>
      <p:ext uri="{BB962C8B-B14F-4D97-AF65-F5344CB8AC3E}">
        <p14:creationId xmlns:p14="http://schemas.microsoft.com/office/powerpoint/2010/main" val="697629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C984137-4595-894C-B62C-444FD2A0E0BF}" type="datetimeFigureOut">
              <a:rPr lang="en-US" smtClean="0"/>
              <a:t>10/3/2023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1E7AC4F-BFE2-CC41-8977-F43E04B43BED}" type="slidenum">
              <a:rPr lang="en-US" smtClean="0"/>
              <a:t>‹#›</a:t>
            </a:fld>
            <a:endParaRPr lang="en-US"/>
          </a:p>
        </p:txBody>
      </p:sp>
    </p:spTree>
    <p:extLst>
      <p:ext uri="{BB962C8B-B14F-4D97-AF65-F5344CB8AC3E}">
        <p14:creationId xmlns:p14="http://schemas.microsoft.com/office/powerpoint/2010/main" val="145631879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3670-9643-C964-0D59-23C3033AF203}"/>
              </a:ext>
            </a:extLst>
          </p:cNvPr>
          <p:cNvSpPr>
            <a:spLocks noGrp="1"/>
          </p:cNvSpPr>
          <p:nvPr>
            <p:ph type="ctrTitle"/>
          </p:nvPr>
        </p:nvSpPr>
        <p:spPr>
          <a:xfrm>
            <a:off x="1371614" y="2704582"/>
            <a:ext cx="9448772" cy="1112416"/>
          </a:xfrm>
        </p:spPr>
        <p:txBody>
          <a:bodyPr>
            <a:normAutofit fontScale="90000"/>
          </a:bodyPr>
          <a:lstStyle/>
          <a:p>
            <a:r>
              <a:rPr lang="en-US" dirty="0"/>
              <a:t>University Admissions Data Analysis</a:t>
            </a:r>
          </a:p>
        </p:txBody>
      </p:sp>
      <p:sp>
        <p:nvSpPr>
          <p:cNvPr id="4" name="TextBox 3">
            <a:extLst>
              <a:ext uri="{FF2B5EF4-FFF2-40B4-BE49-F238E27FC236}">
                <a16:creationId xmlns:a16="http://schemas.microsoft.com/office/drawing/2014/main" id="{93F046E0-4A9A-B12E-CE16-B6FB68B31916}"/>
              </a:ext>
            </a:extLst>
          </p:cNvPr>
          <p:cNvSpPr txBox="1"/>
          <p:nvPr/>
        </p:nvSpPr>
        <p:spPr>
          <a:xfrm>
            <a:off x="3125972" y="251991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740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2855F-6AC2-B77F-9348-C234F68A42E9}"/>
              </a:ext>
            </a:extLst>
          </p:cNvPr>
          <p:cNvSpPr>
            <a:spLocks noGrp="1"/>
          </p:cNvSpPr>
          <p:nvPr>
            <p:ph idx="1"/>
          </p:nvPr>
        </p:nvSpPr>
        <p:spPr>
          <a:xfrm>
            <a:off x="1406129" y="1810733"/>
            <a:ext cx="4944140" cy="4924085"/>
          </a:xfrm>
        </p:spPr>
        <p:txBody>
          <a:bodyPr>
            <a:normAutofit/>
          </a:bodyPr>
          <a:lstStyle/>
          <a:p>
            <a:pPr algn="just"/>
            <a:r>
              <a:rPr lang="en-US" dirty="0"/>
              <a:t>Equal- Variance Assumption: From the scale-location plot we can assume that plot violates equal variance assumption holding heteroscedasticity. (points should be equally spread and presence of horizontal line indicates homoscedasticity)</a:t>
            </a:r>
          </a:p>
          <a:p>
            <a:pPr algn="just"/>
            <a:r>
              <a:rPr lang="en-US" dirty="0"/>
              <a:t>Influential points: From the Residuals vs Leverage we can say that data doesn’t show any influential points because all the points are well inside the Cook’s distance. (Influential points are generally located at the upper right corner or lower right corner)</a:t>
            </a:r>
          </a:p>
        </p:txBody>
      </p:sp>
      <p:pic>
        <p:nvPicPr>
          <p:cNvPr id="4" name="Picture 3">
            <a:extLst>
              <a:ext uri="{FF2B5EF4-FFF2-40B4-BE49-F238E27FC236}">
                <a16:creationId xmlns:a16="http://schemas.microsoft.com/office/drawing/2014/main" id="{F039DA53-C6A8-4A2C-5BBC-CB3C57EF4215}"/>
              </a:ext>
            </a:extLst>
          </p:cNvPr>
          <p:cNvPicPr>
            <a:picLocks noChangeAspect="1"/>
          </p:cNvPicPr>
          <p:nvPr/>
        </p:nvPicPr>
        <p:blipFill>
          <a:blip r:embed="rId2"/>
          <a:stretch>
            <a:fillRect/>
          </a:stretch>
        </p:blipFill>
        <p:spPr>
          <a:xfrm>
            <a:off x="7126704" y="1810733"/>
            <a:ext cx="4175705" cy="2401967"/>
          </a:xfrm>
          <a:prstGeom prst="rect">
            <a:avLst/>
          </a:prstGeom>
        </p:spPr>
      </p:pic>
      <p:pic>
        <p:nvPicPr>
          <p:cNvPr id="6" name="Picture 5">
            <a:extLst>
              <a:ext uri="{FF2B5EF4-FFF2-40B4-BE49-F238E27FC236}">
                <a16:creationId xmlns:a16="http://schemas.microsoft.com/office/drawing/2014/main" id="{46D71DC6-BF64-5A93-64A1-6466D51F57F7}"/>
              </a:ext>
            </a:extLst>
          </p:cNvPr>
          <p:cNvPicPr>
            <a:picLocks noChangeAspect="1"/>
          </p:cNvPicPr>
          <p:nvPr/>
        </p:nvPicPr>
        <p:blipFill>
          <a:blip r:embed="rId3"/>
          <a:stretch>
            <a:fillRect/>
          </a:stretch>
        </p:blipFill>
        <p:spPr>
          <a:xfrm>
            <a:off x="7126704" y="4332753"/>
            <a:ext cx="4175705" cy="2402065"/>
          </a:xfrm>
          <a:prstGeom prst="rect">
            <a:avLst/>
          </a:prstGeom>
        </p:spPr>
      </p:pic>
      <p:sp>
        <p:nvSpPr>
          <p:cNvPr id="2" name="Title 1">
            <a:extLst>
              <a:ext uri="{FF2B5EF4-FFF2-40B4-BE49-F238E27FC236}">
                <a16:creationId xmlns:a16="http://schemas.microsoft.com/office/drawing/2014/main" id="{6A77365D-5D43-89B3-7D69-7470D533BB19}"/>
              </a:ext>
            </a:extLst>
          </p:cNvPr>
          <p:cNvSpPr>
            <a:spLocks noGrp="1"/>
          </p:cNvSpPr>
          <p:nvPr>
            <p:ph type="title"/>
          </p:nvPr>
        </p:nvSpPr>
        <p:spPr>
          <a:xfrm>
            <a:off x="1483334" y="618520"/>
            <a:ext cx="9520158" cy="870916"/>
          </a:xfrm>
        </p:spPr>
        <p:txBody>
          <a:bodyPr>
            <a:normAutofit/>
          </a:bodyPr>
          <a:lstStyle/>
          <a:p>
            <a:r>
              <a:rPr lang="en-US" sz="2500" dirty="0"/>
              <a:t>Diagnostic Plots:</a:t>
            </a:r>
          </a:p>
        </p:txBody>
      </p:sp>
    </p:spTree>
    <p:extLst>
      <p:ext uri="{BB962C8B-B14F-4D97-AF65-F5344CB8AC3E}">
        <p14:creationId xmlns:p14="http://schemas.microsoft.com/office/powerpoint/2010/main" val="143389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6106-04BA-60FC-BFB5-B30FEA34B5DC}"/>
              </a:ext>
            </a:extLst>
          </p:cNvPr>
          <p:cNvSpPr>
            <a:spLocks noGrp="1"/>
          </p:cNvSpPr>
          <p:nvPr>
            <p:ph type="title"/>
          </p:nvPr>
        </p:nvSpPr>
        <p:spPr>
          <a:xfrm>
            <a:off x="1439003" y="564093"/>
            <a:ext cx="9520158" cy="1049235"/>
          </a:xfrm>
        </p:spPr>
        <p:txBody>
          <a:bodyPr>
            <a:normAutofit/>
          </a:bodyPr>
          <a:lstStyle/>
          <a:p>
            <a:r>
              <a:rPr lang="en-US" sz="2500" dirty="0"/>
              <a:t>Backward Model:</a:t>
            </a:r>
          </a:p>
        </p:txBody>
      </p:sp>
      <p:sp>
        <p:nvSpPr>
          <p:cNvPr id="3" name="Content Placeholder 2">
            <a:extLst>
              <a:ext uri="{FF2B5EF4-FFF2-40B4-BE49-F238E27FC236}">
                <a16:creationId xmlns:a16="http://schemas.microsoft.com/office/drawing/2014/main" id="{45BE966C-B990-F879-5E22-EB829B4A5842}"/>
              </a:ext>
            </a:extLst>
          </p:cNvPr>
          <p:cNvSpPr>
            <a:spLocks noGrp="1"/>
          </p:cNvSpPr>
          <p:nvPr>
            <p:ph idx="1"/>
          </p:nvPr>
        </p:nvSpPr>
        <p:spPr>
          <a:xfrm>
            <a:off x="1503099" y="2099266"/>
            <a:ext cx="4695983" cy="4211138"/>
          </a:xfrm>
        </p:spPr>
        <p:txBody>
          <a:bodyPr>
            <a:normAutofit/>
          </a:bodyPr>
          <a:lstStyle/>
          <a:p>
            <a:pPr algn="just"/>
            <a:r>
              <a:rPr lang="en-US" dirty="0"/>
              <a:t>To fit a better model and remove less significant variables, we fit a backward model for the dataset.</a:t>
            </a:r>
          </a:p>
          <a:p>
            <a:pPr algn="just"/>
            <a:r>
              <a:rPr lang="en-US" dirty="0"/>
              <a:t>From the backward fit model diagnostic plots, Residuals vs fitted plot holds linearity assumption, Q-Q plot holds Normality assumption, Scale-location holds equal-variances better compared to previous model and Residuals Vs Leverage plot fits a lot better compared to linear model diagnostic plot of Residuals vs Leverage plot. In that plot we can see that at the end the line moves away from the center and in the backward fit model the line is aligned to the center.</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FBA23161-DE24-B304-F529-B40AC106D264}"/>
              </a:ext>
            </a:extLst>
          </p:cNvPr>
          <p:cNvPicPr>
            <a:picLocks noChangeAspect="1"/>
          </p:cNvPicPr>
          <p:nvPr/>
        </p:nvPicPr>
        <p:blipFill>
          <a:blip r:embed="rId2"/>
          <a:stretch>
            <a:fillRect/>
          </a:stretch>
        </p:blipFill>
        <p:spPr>
          <a:xfrm>
            <a:off x="6983180" y="2561364"/>
            <a:ext cx="4936988" cy="3749040"/>
          </a:xfrm>
          <a:prstGeom prst="rect">
            <a:avLst/>
          </a:prstGeom>
        </p:spPr>
      </p:pic>
      <p:sp>
        <p:nvSpPr>
          <p:cNvPr id="7" name="TextBox 6">
            <a:extLst>
              <a:ext uri="{FF2B5EF4-FFF2-40B4-BE49-F238E27FC236}">
                <a16:creationId xmlns:a16="http://schemas.microsoft.com/office/drawing/2014/main" id="{0BE609FB-ED32-8ECD-09D3-CDF963851C73}"/>
              </a:ext>
            </a:extLst>
          </p:cNvPr>
          <p:cNvSpPr txBox="1"/>
          <p:nvPr/>
        </p:nvSpPr>
        <p:spPr>
          <a:xfrm>
            <a:off x="6870059" y="2102177"/>
            <a:ext cx="3506772" cy="369332"/>
          </a:xfrm>
          <a:prstGeom prst="rect">
            <a:avLst/>
          </a:prstGeom>
          <a:noFill/>
        </p:spPr>
        <p:txBody>
          <a:bodyPr wrap="square" rtlCol="0">
            <a:spAutoFit/>
          </a:bodyPr>
          <a:lstStyle/>
          <a:p>
            <a:r>
              <a:rPr lang="en-IN" dirty="0"/>
              <a:t>Diagnostic Plots:</a:t>
            </a:r>
          </a:p>
        </p:txBody>
      </p:sp>
    </p:spTree>
    <p:extLst>
      <p:ext uri="{BB962C8B-B14F-4D97-AF65-F5344CB8AC3E}">
        <p14:creationId xmlns:p14="http://schemas.microsoft.com/office/powerpoint/2010/main" val="150465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0DF6-6281-08A6-973A-C1DF98A68406}"/>
              </a:ext>
            </a:extLst>
          </p:cNvPr>
          <p:cNvSpPr>
            <a:spLocks noGrp="1"/>
          </p:cNvSpPr>
          <p:nvPr>
            <p:ph type="title"/>
          </p:nvPr>
        </p:nvSpPr>
        <p:spPr>
          <a:xfrm>
            <a:off x="1534696" y="801374"/>
            <a:ext cx="9520158" cy="824853"/>
          </a:xfrm>
        </p:spPr>
        <p:txBody>
          <a:bodyPr>
            <a:normAutofit/>
          </a:bodyPr>
          <a:lstStyle/>
          <a:p>
            <a:r>
              <a:rPr lang="en-US" sz="2500" dirty="0"/>
              <a:t>2. Logistic Regression:</a:t>
            </a:r>
          </a:p>
        </p:txBody>
      </p:sp>
      <p:sp>
        <p:nvSpPr>
          <p:cNvPr id="3" name="Content Placeholder 2">
            <a:extLst>
              <a:ext uri="{FF2B5EF4-FFF2-40B4-BE49-F238E27FC236}">
                <a16:creationId xmlns:a16="http://schemas.microsoft.com/office/drawing/2014/main" id="{8581197C-2C30-4687-BC41-7D782FEC4DCD}"/>
              </a:ext>
            </a:extLst>
          </p:cNvPr>
          <p:cNvSpPr>
            <a:spLocks noGrp="1"/>
          </p:cNvSpPr>
          <p:nvPr>
            <p:ph idx="1"/>
          </p:nvPr>
        </p:nvSpPr>
        <p:spPr>
          <a:xfrm>
            <a:off x="1534696" y="2340760"/>
            <a:ext cx="6290867" cy="4137275"/>
          </a:xfrm>
        </p:spPr>
        <p:txBody>
          <a:bodyPr>
            <a:normAutofit/>
          </a:bodyPr>
          <a:lstStyle/>
          <a:p>
            <a:pPr algn="just"/>
            <a:r>
              <a:rPr lang="en-US" dirty="0"/>
              <a:t>To fit a logistic model for the data, we had to categorize the Chance of Admit column as the response variable is not categorized. So, we categorized the data by taking the Chance of Admit values &lt; 0.5 as No and &gt; 0.5 as Yes and converted the column to a factor. Then we fit a logistic model for the data.</a:t>
            </a:r>
          </a:p>
          <a:p>
            <a:pPr algn="just"/>
            <a:r>
              <a:rPr lang="en-US" dirty="0"/>
              <a:t>From the logistic model summary, the significant variables are CGPA, University Rating and TOEFL Score with CGPA being the highest. Misclassification error of the model was 0.08 and the accuracy was 0.92.</a:t>
            </a:r>
          </a:p>
          <a:p>
            <a:pPr algn="just"/>
            <a:endParaRPr lang="en-US" dirty="0"/>
          </a:p>
          <a:p>
            <a:endParaRPr lang="en-US" dirty="0"/>
          </a:p>
        </p:txBody>
      </p:sp>
      <p:pic>
        <p:nvPicPr>
          <p:cNvPr id="6" name="Picture 5">
            <a:extLst>
              <a:ext uri="{FF2B5EF4-FFF2-40B4-BE49-F238E27FC236}">
                <a16:creationId xmlns:a16="http://schemas.microsoft.com/office/drawing/2014/main" id="{B8A8A993-29D6-966C-F647-603063943D2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5553" y="2762208"/>
            <a:ext cx="3657600" cy="1647190"/>
          </a:xfrm>
          <a:prstGeom prst="rect">
            <a:avLst/>
          </a:prstGeom>
          <a:noFill/>
          <a:ln>
            <a:noFill/>
          </a:ln>
        </p:spPr>
      </p:pic>
      <p:pic>
        <p:nvPicPr>
          <p:cNvPr id="7" name="Picture 6">
            <a:extLst>
              <a:ext uri="{FF2B5EF4-FFF2-40B4-BE49-F238E27FC236}">
                <a16:creationId xmlns:a16="http://schemas.microsoft.com/office/drawing/2014/main" id="{BB3B2EE7-493B-B42B-0758-4310E0D70CD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2878" y="4987230"/>
            <a:ext cx="3569805" cy="1069396"/>
          </a:xfrm>
          <a:prstGeom prst="rect">
            <a:avLst/>
          </a:prstGeom>
          <a:noFill/>
          <a:ln>
            <a:noFill/>
          </a:ln>
        </p:spPr>
      </p:pic>
      <p:sp>
        <p:nvSpPr>
          <p:cNvPr id="8" name="TextBox 7">
            <a:extLst>
              <a:ext uri="{FF2B5EF4-FFF2-40B4-BE49-F238E27FC236}">
                <a16:creationId xmlns:a16="http://schemas.microsoft.com/office/drawing/2014/main" id="{3740491E-7435-64C0-3E75-4DED13C03984}"/>
              </a:ext>
            </a:extLst>
          </p:cNvPr>
          <p:cNvSpPr txBox="1"/>
          <p:nvPr/>
        </p:nvSpPr>
        <p:spPr>
          <a:xfrm>
            <a:off x="8039565" y="2392876"/>
            <a:ext cx="3657600" cy="369332"/>
          </a:xfrm>
          <a:prstGeom prst="rect">
            <a:avLst/>
          </a:prstGeom>
          <a:noFill/>
        </p:spPr>
        <p:txBody>
          <a:bodyPr wrap="square" rtlCol="0">
            <a:spAutoFit/>
          </a:bodyPr>
          <a:lstStyle/>
          <a:p>
            <a:r>
              <a:rPr lang="en-US" dirty="0"/>
              <a:t>Logistic Model Summary:</a:t>
            </a:r>
          </a:p>
        </p:txBody>
      </p:sp>
      <p:sp>
        <p:nvSpPr>
          <p:cNvPr id="9" name="TextBox 8">
            <a:extLst>
              <a:ext uri="{FF2B5EF4-FFF2-40B4-BE49-F238E27FC236}">
                <a16:creationId xmlns:a16="http://schemas.microsoft.com/office/drawing/2014/main" id="{CCF0A0D7-49D9-470A-B04F-1053E4DA2CDD}"/>
              </a:ext>
            </a:extLst>
          </p:cNvPr>
          <p:cNvSpPr txBox="1"/>
          <p:nvPr/>
        </p:nvSpPr>
        <p:spPr>
          <a:xfrm>
            <a:off x="8105553" y="4617898"/>
            <a:ext cx="3657600" cy="369332"/>
          </a:xfrm>
          <a:prstGeom prst="rect">
            <a:avLst/>
          </a:prstGeom>
          <a:noFill/>
        </p:spPr>
        <p:txBody>
          <a:bodyPr wrap="square" rtlCol="0">
            <a:spAutoFit/>
          </a:bodyPr>
          <a:lstStyle/>
          <a:p>
            <a:r>
              <a:rPr lang="en-US" dirty="0"/>
              <a:t>Misclassification Error</a:t>
            </a:r>
          </a:p>
        </p:txBody>
      </p:sp>
    </p:spTree>
    <p:extLst>
      <p:ext uri="{BB962C8B-B14F-4D97-AF65-F5344CB8AC3E}">
        <p14:creationId xmlns:p14="http://schemas.microsoft.com/office/powerpoint/2010/main" val="178275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7D89-8430-BBF2-3260-DC34F6777922}"/>
              </a:ext>
            </a:extLst>
          </p:cNvPr>
          <p:cNvSpPr>
            <a:spLocks noGrp="1"/>
          </p:cNvSpPr>
          <p:nvPr>
            <p:ph type="title"/>
          </p:nvPr>
        </p:nvSpPr>
        <p:spPr>
          <a:xfrm>
            <a:off x="2231136" y="964692"/>
            <a:ext cx="7729728" cy="854681"/>
          </a:xfrm>
        </p:spPr>
        <p:txBody>
          <a:bodyPr>
            <a:normAutofit/>
          </a:bodyPr>
          <a:lstStyle/>
          <a:p>
            <a:r>
              <a:rPr lang="en-US" sz="2500" dirty="0"/>
              <a:t>3.Random Forest Classification:</a:t>
            </a:r>
          </a:p>
        </p:txBody>
      </p:sp>
      <p:sp>
        <p:nvSpPr>
          <p:cNvPr id="3" name="Content Placeholder 2">
            <a:extLst>
              <a:ext uri="{FF2B5EF4-FFF2-40B4-BE49-F238E27FC236}">
                <a16:creationId xmlns:a16="http://schemas.microsoft.com/office/drawing/2014/main" id="{BFB79655-FA76-46DC-F4AF-52487987CFB9}"/>
              </a:ext>
            </a:extLst>
          </p:cNvPr>
          <p:cNvSpPr>
            <a:spLocks noGrp="1"/>
          </p:cNvSpPr>
          <p:nvPr>
            <p:ph idx="1"/>
          </p:nvPr>
        </p:nvSpPr>
        <p:spPr>
          <a:xfrm>
            <a:off x="1572403" y="2442695"/>
            <a:ext cx="5610383" cy="3450613"/>
          </a:xfrm>
        </p:spPr>
        <p:txBody>
          <a:bodyPr>
            <a:normAutofit/>
          </a:bodyPr>
          <a:lstStyle/>
          <a:p>
            <a:pPr algn="just"/>
            <a:r>
              <a:rPr lang="en-US" dirty="0"/>
              <a:t>From the random forest model,  we can find out the most significant predictor in the data using the varImpPlot() function. From the plot of Mean decrease in accuracy, we can see that TOEFL Score is the most significant variable as it has highest mean decrease accuracy.</a:t>
            </a:r>
          </a:p>
          <a:p>
            <a:pPr algn="just"/>
            <a:r>
              <a:rPr lang="en-US" dirty="0"/>
              <a:t>The conclusion we can draw from this model is that the most important variable is not CGPA as shown in the Logistic Regression but it is TOEFL Score.</a:t>
            </a:r>
          </a:p>
        </p:txBody>
      </p:sp>
      <p:pic>
        <p:nvPicPr>
          <p:cNvPr id="4" name="Picture 3">
            <a:extLst>
              <a:ext uri="{FF2B5EF4-FFF2-40B4-BE49-F238E27FC236}">
                <a16:creationId xmlns:a16="http://schemas.microsoft.com/office/drawing/2014/main" id="{1B735353-0A9F-C874-1695-C699D910BF42}"/>
              </a:ext>
            </a:extLst>
          </p:cNvPr>
          <p:cNvPicPr>
            <a:picLocks noChangeAspect="1"/>
          </p:cNvPicPr>
          <p:nvPr/>
        </p:nvPicPr>
        <p:blipFill>
          <a:blip r:embed="rId2"/>
          <a:stretch>
            <a:fillRect/>
          </a:stretch>
        </p:blipFill>
        <p:spPr>
          <a:xfrm>
            <a:off x="7797475" y="2546604"/>
            <a:ext cx="3687971" cy="3346704"/>
          </a:xfrm>
          <a:prstGeom prst="rect">
            <a:avLst/>
          </a:prstGeom>
        </p:spPr>
      </p:pic>
    </p:spTree>
    <p:extLst>
      <p:ext uri="{BB962C8B-B14F-4D97-AF65-F5344CB8AC3E}">
        <p14:creationId xmlns:p14="http://schemas.microsoft.com/office/powerpoint/2010/main" val="246012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0D6F-0004-A5C3-FD43-7D796CC4D243}"/>
              </a:ext>
            </a:extLst>
          </p:cNvPr>
          <p:cNvSpPr>
            <a:spLocks noGrp="1"/>
          </p:cNvSpPr>
          <p:nvPr>
            <p:ph type="title"/>
          </p:nvPr>
        </p:nvSpPr>
        <p:spPr>
          <a:xfrm>
            <a:off x="1534696" y="1061124"/>
            <a:ext cx="9520158" cy="1049235"/>
          </a:xfrm>
        </p:spPr>
        <p:txBody>
          <a:bodyPr>
            <a:normAutofit/>
          </a:bodyPr>
          <a:lstStyle/>
          <a:p>
            <a:r>
              <a:rPr lang="en-US" sz="2500" dirty="0"/>
              <a:t>Conclusion:</a:t>
            </a:r>
          </a:p>
        </p:txBody>
      </p:sp>
      <p:sp>
        <p:nvSpPr>
          <p:cNvPr id="3" name="Content Placeholder 2">
            <a:extLst>
              <a:ext uri="{FF2B5EF4-FFF2-40B4-BE49-F238E27FC236}">
                <a16:creationId xmlns:a16="http://schemas.microsoft.com/office/drawing/2014/main" id="{7975C7D2-4DD3-65A3-757F-D5EF93DDED40}"/>
              </a:ext>
            </a:extLst>
          </p:cNvPr>
          <p:cNvSpPr>
            <a:spLocks noGrp="1"/>
          </p:cNvSpPr>
          <p:nvPr>
            <p:ph idx="1"/>
          </p:nvPr>
        </p:nvSpPr>
        <p:spPr>
          <a:xfrm>
            <a:off x="1534696" y="2752885"/>
            <a:ext cx="9520158" cy="3450613"/>
          </a:xfrm>
        </p:spPr>
        <p:txBody>
          <a:bodyPr>
            <a:normAutofit/>
          </a:bodyPr>
          <a:lstStyle/>
          <a:p>
            <a:r>
              <a:rPr lang="en-US" dirty="0"/>
              <a:t>From the Random Forest model, TOEFL Score is the most significant variable which affects the Chance of Admit. </a:t>
            </a:r>
          </a:p>
          <a:p>
            <a:r>
              <a:rPr lang="en-US" dirty="0"/>
              <a:t>The most insignificant variables are Serial Number and SOP which had very less correlation with the response variable.</a:t>
            </a:r>
          </a:p>
          <a:p>
            <a:r>
              <a:rPr lang="en-US" dirty="0"/>
              <a:t>In the backward fit model, we eliminated statistically insignificant variables SOP and University Rating. The plots were more aligned to the center and did not deviate as much as they did before in linear regression fit which made the model entirely significant.</a:t>
            </a:r>
          </a:p>
          <a:p>
            <a:endParaRPr lang="en-US" dirty="0"/>
          </a:p>
        </p:txBody>
      </p:sp>
    </p:spTree>
    <p:extLst>
      <p:ext uri="{BB962C8B-B14F-4D97-AF65-F5344CB8AC3E}">
        <p14:creationId xmlns:p14="http://schemas.microsoft.com/office/powerpoint/2010/main" val="423299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1EC6-BF22-1E5F-3E3A-8CBA60D55711}"/>
              </a:ext>
            </a:extLst>
          </p:cNvPr>
          <p:cNvSpPr>
            <a:spLocks noGrp="1"/>
          </p:cNvSpPr>
          <p:nvPr>
            <p:ph type="title"/>
          </p:nvPr>
        </p:nvSpPr>
        <p:spPr>
          <a:xfrm>
            <a:off x="1534696" y="804520"/>
            <a:ext cx="9520158" cy="694672"/>
          </a:xfrm>
        </p:spPr>
        <p:txBody>
          <a:bodyPr>
            <a:normAutofit fontScale="90000"/>
          </a:bodyPr>
          <a:lstStyle/>
          <a:p>
            <a:r>
              <a:rPr lang="en-US" dirty="0"/>
              <a:t>Overview:</a:t>
            </a:r>
          </a:p>
        </p:txBody>
      </p:sp>
      <p:sp>
        <p:nvSpPr>
          <p:cNvPr id="3" name="Content Placeholder 2">
            <a:extLst>
              <a:ext uri="{FF2B5EF4-FFF2-40B4-BE49-F238E27FC236}">
                <a16:creationId xmlns:a16="http://schemas.microsoft.com/office/drawing/2014/main" id="{ECD84AA0-EB48-5E3A-04BD-34CC5A97526E}"/>
              </a:ext>
            </a:extLst>
          </p:cNvPr>
          <p:cNvSpPr>
            <a:spLocks noGrp="1"/>
          </p:cNvSpPr>
          <p:nvPr>
            <p:ph idx="1"/>
          </p:nvPr>
        </p:nvSpPr>
        <p:spPr/>
        <p:txBody>
          <a:bodyPr/>
          <a:lstStyle/>
          <a:p>
            <a:pPr algn="just"/>
            <a:r>
              <a:rPr lang="en-US" dirty="0"/>
              <a:t>The goal of this project is to select, explore, and describe different aspects of a data set using a combination of graphics and statistical models.</a:t>
            </a:r>
          </a:p>
          <a:p>
            <a:pPr algn="just"/>
            <a:r>
              <a:rPr lang="en-US" dirty="0"/>
              <a:t>The dataset we have chosen for this project is Data for Admission in the University. (Source : Kaggle datasets)</a:t>
            </a:r>
          </a:p>
          <a:p>
            <a:pPr algn="just"/>
            <a:r>
              <a:rPr lang="en-US" dirty="0"/>
              <a:t>This dataset includes various information like GRE Score (260 to 340 ), TOEFL Score (0 to 120 ), University Rating (1 to 5 )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t>, SOP (Statement of Purpose)(1 to 5 ), LOR (Letter of Recommendation)(1 to 5 ), CGPA(1 to 10 ), Research(0 or 1 )and Chance of Admit(0 to 1 ).</a:t>
            </a:r>
          </a:p>
          <a:p>
            <a:endParaRPr lang="en-US" dirty="0"/>
          </a:p>
        </p:txBody>
      </p:sp>
    </p:spTree>
    <p:extLst>
      <p:ext uri="{BB962C8B-B14F-4D97-AF65-F5344CB8AC3E}">
        <p14:creationId xmlns:p14="http://schemas.microsoft.com/office/powerpoint/2010/main" val="114443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A169-E21D-6402-C994-AAFAE9923142}"/>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EF8EB6F-03FE-1F42-6149-0789F70B5895}"/>
              </a:ext>
            </a:extLst>
          </p:cNvPr>
          <p:cNvSpPr>
            <a:spLocks noGrp="1"/>
          </p:cNvSpPr>
          <p:nvPr>
            <p:ph idx="1"/>
          </p:nvPr>
        </p:nvSpPr>
        <p:spPr/>
        <p:txBody>
          <a:bodyPr/>
          <a:lstStyle/>
          <a:p>
            <a:pPr algn="just"/>
            <a:r>
              <a:rPr lang="en-US" dirty="0"/>
              <a:t>What variable significantly affects the Chance of Admit: GRE, TOEFL, Rating, SOP, LOR, CGPA, Research?</a:t>
            </a:r>
          </a:p>
          <a:p>
            <a:pPr algn="just"/>
            <a:r>
              <a:rPr lang="en-US" dirty="0"/>
              <a:t>Which data values are negatively affecting the response variable? </a:t>
            </a:r>
          </a:p>
          <a:p>
            <a:pPr algn="just"/>
            <a:r>
              <a:rPr lang="en-US" dirty="0"/>
              <a:t>What effect does the statistically insignificant predictors have on the model? How does the model improve after removing them from the model selection process?</a:t>
            </a:r>
          </a:p>
          <a:p>
            <a:endParaRPr lang="en-US" dirty="0"/>
          </a:p>
        </p:txBody>
      </p:sp>
    </p:spTree>
    <p:extLst>
      <p:ext uri="{BB962C8B-B14F-4D97-AF65-F5344CB8AC3E}">
        <p14:creationId xmlns:p14="http://schemas.microsoft.com/office/powerpoint/2010/main" val="78713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B9B2-0776-5A3D-B5C8-2F82EF24A687}"/>
              </a:ext>
            </a:extLst>
          </p:cNvPr>
          <p:cNvSpPr>
            <a:spLocks noGrp="1"/>
          </p:cNvSpPr>
          <p:nvPr>
            <p:ph type="title"/>
          </p:nvPr>
        </p:nvSpPr>
        <p:spPr>
          <a:xfrm>
            <a:off x="2231136" y="827012"/>
            <a:ext cx="7729728" cy="926374"/>
          </a:xfrm>
        </p:spPr>
        <p:txBody>
          <a:bodyPr>
            <a:normAutofit/>
          </a:bodyPr>
          <a:lstStyle/>
          <a:p>
            <a:r>
              <a:rPr lang="en-US" sz="2500" dirty="0"/>
              <a:t>Data Pre-processing:</a:t>
            </a:r>
          </a:p>
        </p:txBody>
      </p:sp>
      <p:sp>
        <p:nvSpPr>
          <p:cNvPr id="3" name="Content Placeholder 2">
            <a:extLst>
              <a:ext uri="{FF2B5EF4-FFF2-40B4-BE49-F238E27FC236}">
                <a16:creationId xmlns:a16="http://schemas.microsoft.com/office/drawing/2014/main" id="{04491CC9-B670-C764-55F4-098C906C7FA0}"/>
              </a:ext>
            </a:extLst>
          </p:cNvPr>
          <p:cNvSpPr>
            <a:spLocks noGrp="1"/>
          </p:cNvSpPr>
          <p:nvPr>
            <p:ph idx="1"/>
          </p:nvPr>
        </p:nvSpPr>
        <p:spPr>
          <a:xfrm>
            <a:off x="969088" y="2580375"/>
            <a:ext cx="4770411" cy="3450613"/>
          </a:xfrm>
        </p:spPr>
        <p:txBody>
          <a:bodyPr/>
          <a:lstStyle/>
          <a:p>
            <a:pPr marL="0" indent="0" algn="just">
              <a:buNone/>
            </a:pPr>
            <a:r>
              <a:rPr lang="en-US" sz="2000" dirty="0"/>
              <a:t>From the dataset, we have removed a column named Serial Number as it is the least significant variable of the dataset and then we converted the values of Research which are 0 and 1 to No and Yes for better user understanding and then converted the column to a factor. </a:t>
            </a:r>
          </a:p>
          <a:p>
            <a:endParaRPr lang="en-US" dirty="0"/>
          </a:p>
        </p:txBody>
      </p:sp>
      <p:pic>
        <p:nvPicPr>
          <p:cNvPr id="4" name="Picture 3">
            <a:extLst>
              <a:ext uri="{FF2B5EF4-FFF2-40B4-BE49-F238E27FC236}">
                <a16:creationId xmlns:a16="http://schemas.microsoft.com/office/drawing/2014/main" id="{01B8541C-F3D8-BFB6-A4C6-4EB185592A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1160" y="2745620"/>
            <a:ext cx="5499086" cy="2096649"/>
          </a:xfrm>
          <a:prstGeom prst="rect">
            <a:avLst/>
          </a:prstGeom>
          <a:noFill/>
          <a:ln>
            <a:noFill/>
          </a:ln>
        </p:spPr>
      </p:pic>
    </p:spTree>
    <p:extLst>
      <p:ext uri="{BB962C8B-B14F-4D97-AF65-F5344CB8AC3E}">
        <p14:creationId xmlns:p14="http://schemas.microsoft.com/office/powerpoint/2010/main" val="1937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1357-EB9A-52DB-06D2-FD6BC88BCF2C}"/>
              </a:ext>
            </a:extLst>
          </p:cNvPr>
          <p:cNvSpPr>
            <a:spLocks noGrp="1"/>
          </p:cNvSpPr>
          <p:nvPr>
            <p:ph type="title"/>
          </p:nvPr>
        </p:nvSpPr>
        <p:spPr>
          <a:xfrm>
            <a:off x="1534696" y="988828"/>
            <a:ext cx="9520158" cy="552893"/>
          </a:xfrm>
        </p:spPr>
        <p:txBody>
          <a:bodyPr>
            <a:noAutofit/>
          </a:bodyPr>
          <a:lstStyle/>
          <a:p>
            <a:r>
              <a:rPr lang="en-US" sz="2500" dirty="0"/>
              <a:t>1.Scatter Plot matrix(Correlation):</a:t>
            </a:r>
          </a:p>
        </p:txBody>
      </p:sp>
      <p:sp>
        <p:nvSpPr>
          <p:cNvPr id="3" name="Content Placeholder 2">
            <a:extLst>
              <a:ext uri="{FF2B5EF4-FFF2-40B4-BE49-F238E27FC236}">
                <a16:creationId xmlns:a16="http://schemas.microsoft.com/office/drawing/2014/main" id="{A853AA01-0600-DAAC-5919-E3F3CC78CCAC}"/>
              </a:ext>
            </a:extLst>
          </p:cNvPr>
          <p:cNvSpPr>
            <a:spLocks noGrp="1"/>
          </p:cNvSpPr>
          <p:nvPr>
            <p:ph idx="1"/>
          </p:nvPr>
        </p:nvSpPr>
        <p:spPr>
          <a:xfrm>
            <a:off x="1534696" y="2085573"/>
            <a:ext cx="2431248" cy="3531602"/>
          </a:xfrm>
        </p:spPr>
        <p:txBody>
          <a:bodyPr>
            <a:normAutofit/>
          </a:bodyPr>
          <a:lstStyle/>
          <a:p>
            <a:pPr marL="0" indent="0" algn="just">
              <a:buNone/>
            </a:pPr>
            <a:r>
              <a:rPr lang="en-US" dirty="0"/>
              <a:t>As we can see from the matrix, least correlation with the response variable (Chance of Admit) is Serial Number as it has no predictive power in the model and the highest correlation value is from CGPA (0.873)</a:t>
            </a:r>
          </a:p>
          <a:p>
            <a:pPr marL="0" indent="0">
              <a:buNone/>
            </a:pPr>
            <a:endParaRPr lang="en-US" dirty="0"/>
          </a:p>
        </p:txBody>
      </p:sp>
      <p:sp>
        <p:nvSpPr>
          <p:cNvPr id="4" name="TextBox 3">
            <a:extLst>
              <a:ext uri="{FF2B5EF4-FFF2-40B4-BE49-F238E27FC236}">
                <a16:creationId xmlns:a16="http://schemas.microsoft.com/office/drawing/2014/main" id="{20592D99-462E-BFF1-D3FB-7EC73E8C47CE}"/>
              </a:ext>
            </a:extLst>
          </p:cNvPr>
          <p:cNvSpPr txBox="1"/>
          <p:nvPr/>
        </p:nvSpPr>
        <p:spPr>
          <a:xfrm>
            <a:off x="333217" y="166447"/>
            <a:ext cx="2824762" cy="707886"/>
          </a:xfrm>
          <a:prstGeom prst="rect">
            <a:avLst/>
          </a:prstGeom>
          <a:noFill/>
        </p:spPr>
        <p:txBody>
          <a:bodyPr wrap="square" rtlCol="0">
            <a:spAutoFit/>
          </a:bodyPr>
          <a:lstStyle/>
          <a:p>
            <a:r>
              <a:rPr lang="en-US" sz="4000" dirty="0"/>
              <a:t>GRAPHICS</a:t>
            </a:r>
          </a:p>
        </p:txBody>
      </p:sp>
      <p:pic>
        <p:nvPicPr>
          <p:cNvPr id="6" name="Picture 5">
            <a:extLst>
              <a:ext uri="{FF2B5EF4-FFF2-40B4-BE49-F238E27FC236}">
                <a16:creationId xmlns:a16="http://schemas.microsoft.com/office/drawing/2014/main" id="{609B8D3A-D2D0-50D3-99AE-94B3493967A1}"/>
              </a:ext>
            </a:extLst>
          </p:cNvPr>
          <p:cNvPicPr>
            <a:picLocks noChangeAspect="1"/>
          </p:cNvPicPr>
          <p:nvPr/>
        </p:nvPicPr>
        <p:blipFill>
          <a:blip r:embed="rId2"/>
          <a:stretch>
            <a:fillRect/>
          </a:stretch>
        </p:blipFill>
        <p:spPr>
          <a:xfrm>
            <a:off x="4854803" y="2085573"/>
            <a:ext cx="7051249" cy="4192190"/>
          </a:xfrm>
          <a:prstGeom prst="rect">
            <a:avLst/>
          </a:prstGeom>
        </p:spPr>
      </p:pic>
    </p:spTree>
    <p:extLst>
      <p:ext uri="{BB962C8B-B14F-4D97-AF65-F5344CB8AC3E}">
        <p14:creationId xmlns:p14="http://schemas.microsoft.com/office/powerpoint/2010/main" val="417213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0D26-85AB-C5DC-B759-BEC1EDAE74D9}"/>
              </a:ext>
            </a:extLst>
          </p:cNvPr>
          <p:cNvSpPr>
            <a:spLocks noGrp="1"/>
          </p:cNvSpPr>
          <p:nvPr>
            <p:ph type="title"/>
          </p:nvPr>
        </p:nvSpPr>
        <p:spPr>
          <a:xfrm>
            <a:off x="1534696" y="804519"/>
            <a:ext cx="9310513" cy="1077444"/>
          </a:xfrm>
        </p:spPr>
        <p:txBody>
          <a:bodyPr>
            <a:noAutofit/>
          </a:bodyPr>
          <a:lstStyle/>
          <a:p>
            <a:r>
              <a:rPr lang="en-US" sz="2500" dirty="0"/>
              <a:t>2. Boxplot for Chance of Admit vs Research</a:t>
            </a:r>
          </a:p>
        </p:txBody>
      </p:sp>
      <p:sp>
        <p:nvSpPr>
          <p:cNvPr id="3" name="Content Placeholder 2">
            <a:extLst>
              <a:ext uri="{FF2B5EF4-FFF2-40B4-BE49-F238E27FC236}">
                <a16:creationId xmlns:a16="http://schemas.microsoft.com/office/drawing/2014/main" id="{A250E187-3341-9091-AB88-129EF3A49F18}"/>
              </a:ext>
            </a:extLst>
          </p:cNvPr>
          <p:cNvSpPr>
            <a:spLocks noGrp="1"/>
          </p:cNvSpPr>
          <p:nvPr>
            <p:ph idx="1"/>
          </p:nvPr>
        </p:nvSpPr>
        <p:spPr>
          <a:xfrm>
            <a:off x="1534696" y="2413536"/>
            <a:ext cx="3600830" cy="3935257"/>
          </a:xfrm>
        </p:spPr>
        <p:txBody>
          <a:bodyPr>
            <a:normAutofit/>
          </a:bodyPr>
          <a:lstStyle/>
          <a:p>
            <a:pPr marL="0" indent="0" algn="just">
              <a:buNone/>
            </a:pPr>
            <a:r>
              <a:rPr lang="en-US" dirty="0"/>
              <a:t>After converting research variable to a factor, we can observe from the box plot that if the research value is one i.e., research exists for that student , then there is a higher chance for the student to get admitted into the university compared to the research value with 0 i.e., research doesn’t exist for that student .</a:t>
            </a:r>
          </a:p>
          <a:p>
            <a:endParaRPr lang="en-US" dirty="0"/>
          </a:p>
        </p:txBody>
      </p:sp>
      <p:pic>
        <p:nvPicPr>
          <p:cNvPr id="6" name="Picture 5">
            <a:extLst>
              <a:ext uri="{FF2B5EF4-FFF2-40B4-BE49-F238E27FC236}">
                <a16:creationId xmlns:a16="http://schemas.microsoft.com/office/drawing/2014/main" id="{C73B5FDC-2AAD-B576-483F-238BAC64133C}"/>
              </a:ext>
            </a:extLst>
          </p:cNvPr>
          <p:cNvPicPr>
            <a:picLocks noChangeAspect="1"/>
          </p:cNvPicPr>
          <p:nvPr/>
        </p:nvPicPr>
        <p:blipFill>
          <a:blip r:embed="rId2"/>
          <a:stretch>
            <a:fillRect/>
          </a:stretch>
        </p:blipFill>
        <p:spPr>
          <a:xfrm>
            <a:off x="6261462" y="2273266"/>
            <a:ext cx="5488172" cy="4215798"/>
          </a:xfrm>
          <a:prstGeom prst="rect">
            <a:avLst/>
          </a:prstGeom>
        </p:spPr>
      </p:pic>
    </p:spTree>
    <p:extLst>
      <p:ext uri="{BB962C8B-B14F-4D97-AF65-F5344CB8AC3E}">
        <p14:creationId xmlns:p14="http://schemas.microsoft.com/office/powerpoint/2010/main" val="326941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7258-0F9B-EDBE-66A1-AD2BFF98D875}"/>
              </a:ext>
            </a:extLst>
          </p:cNvPr>
          <p:cNvSpPr>
            <a:spLocks noGrp="1"/>
          </p:cNvSpPr>
          <p:nvPr>
            <p:ph type="title"/>
          </p:nvPr>
        </p:nvSpPr>
        <p:spPr>
          <a:xfrm>
            <a:off x="1582949" y="630485"/>
            <a:ext cx="9026101" cy="1188720"/>
          </a:xfrm>
        </p:spPr>
        <p:txBody>
          <a:bodyPr>
            <a:normAutofit/>
          </a:bodyPr>
          <a:lstStyle/>
          <a:p>
            <a:r>
              <a:rPr lang="en-US" sz="2500" dirty="0"/>
              <a:t>3. Interactive Scatter Point Plot</a:t>
            </a:r>
          </a:p>
        </p:txBody>
      </p:sp>
      <p:sp>
        <p:nvSpPr>
          <p:cNvPr id="3" name="Content Placeholder 2">
            <a:extLst>
              <a:ext uri="{FF2B5EF4-FFF2-40B4-BE49-F238E27FC236}">
                <a16:creationId xmlns:a16="http://schemas.microsoft.com/office/drawing/2014/main" id="{7F959DC1-3845-769F-3B37-553E15C0D275}"/>
              </a:ext>
            </a:extLst>
          </p:cNvPr>
          <p:cNvSpPr>
            <a:spLocks noGrp="1"/>
          </p:cNvSpPr>
          <p:nvPr>
            <p:ph idx="1"/>
          </p:nvPr>
        </p:nvSpPr>
        <p:spPr>
          <a:xfrm>
            <a:off x="1449855" y="2447641"/>
            <a:ext cx="3335016" cy="3559175"/>
          </a:xfrm>
        </p:spPr>
        <p:txBody>
          <a:bodyPr>
            <a:normAutofit/>
          </a:bodyPr>
          <a:lstStyle/>
          <a:p>
            <a:pPr marL="0" indent="0" algn="just">
              <a:buNone/>
            </a:pPr>
            <a:r>
              <a:rPr lang="en-US" dirty="0"/>
              <a:t>Interactive scatter point plot for Chance of Admit vs GRE Score and TOEFL Score using </a:t>
            </a:r>
            <a:r>
              <a:rPr lang="en-US" dirty="0" err="1"/>
              <a:t>Ggiraph</a:t>
            </a:r>
            <a:r>
              <a:rPr lang="en-US" dirty="0"/>
              <a:t> package and ggplot2. </a:t>
            </a:r>
          </a:p>
          <a:p>
            <a:pPr marL="0" indent="0" algn="just">
              <a:buNone/>
            </a:pPr>
            <a:endParaRPr lang="en-US" dirty="0"/>
          </a:p>
          <a:p>
            <a:pPr marL="0" indent="0" algn="just">
              <a:buNone/>
            </a:pPr>
            <a:r>
              <a:rPr lang="en-US" dirty="0"/>
              <a:t>The points when hovered display the Chance of Admit percentage and the GRE or TOEFL Score for that point. </a:t>
            </a:r>
          </a:p>
        </p:txBody>
      </p:sp>
      <p:pic>
        <p:nvPicPr>
          <p:cNvPr id="4" name="Picture 3">
            <a:extLst>
              <a:ext uri="{FF2B5EF4-FFF2-40B4-BE49-F238E27FC236}">
                <a16:creationId xmlns:a16="http://schemas.microsoft.com/office/drawing/2014/main" id="{E1906248-4EED-8082-D54A-939A7A7648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5898" y="2447642"/>
            <a:ext cx="6470015" cy="3559175"/>
          </a:xfrm>
          <a:prstGeom prst="rect">
            <a:avLst/>
          </a:prstGeom>
          <a:noFill/>
          <a:ln>
            <a:noFill/>
          </a:ln>
        </p:spPr>
      </p:pic>
    </p:spTree>
    <p:extLst>
      <p:ext uri="{BB962C8B-B14F-4D97-AF65-F5344CB8AC3E}">
        <p14:creationId xmlns:p14="http://schemas.microsoft.com/office/powerpoint/2010/main" val="138954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54CA-0DD4-3E34-E531-9D25E29095B6}"/>
              </a:ext>
            </a:extLst>
          </p:cNvPr>
          <p:cNvSpPr>
            <a:spLocks noGrp="1"/>
          </p:cNvSpPr>
          <p:nvPr>
            <p:ph type="title"/>
          </p:nvPr>
        </p:nvSpPr>
        <p:spPr>
          <a:xfrm>
            <a:off x="1553549" y="1040107"/>
            <a:ext cx="9654921" cy="920668"/>
          </a:xfrm>
        </p:spPr>
        <p:txBody>
          <a:bodyPr>
            <a:normAutofit/>
          </a:bodyPr>
          <a:lstStyle/>
          <a:p>
            <a:r>
              <a:rPr lang="en-US" sz="2500" dirty="0"/>
              <a:t>1. Linear Regression:</a:t>
            </a:r>
          </a:p>
        </p:txBody>
      </p:sp>
      <p:sp>
        <p:nvSpPr>
          <p:cNvPr id="3" name="Content Placeholder 2">
            <a:extLst>
              <a:ext uri="{FF2B5EF4-FFF2-40B4-BE49-F238E27FC236}">
                <a16:creationId xmlns:a16="http://schemas.microsoft.com/office/drawing/2014/main" id="{D29DDACB-D33A-18E5-0B8C-C985A57E163A}"/>
              </a:ext>
            </a:extLst>
          </p:cNvPr>
          <p:cNvSpPr>
            <a:spLocks noGrp="1"/>
          </p:cNvSpPr>
          <p:nvPr>
            <p:ph idx="1"/>
          </p:nvPr>
        </p:nvSpPr>
        <p:spPr>
          <a:xfrm>
            <a:off x="1553549" y="2524595"/>
            <a:ext cx="4653453" cy="3450613"/>
          </a:xfrm>
        </p:spPr>
        <p:txBody>
          <a:bodyPr>
            <a:normAutofit/>
          </a:bodyPr>
          <a:lstStyle/>
          <a:p>
            <a:pPr marL="0" indent="0" algn="just">
              <a:buNone/>
            </a:pPr>
            <a:r>
              <a:rPr lang="en-US" dirty="0"/>
              <a:t>From the summary of the Linear Regression model, we can see the significant variables are GRE Score, TOEFL Score, Letter of Recommendation, Cumulative Grade Point Average and Research.</a:t>
            </a:r>
          </a:p>
          <a:p>
            <a:endParaRPr lang="en-US" dirty="0"/>
          </a:p>
        </p:txBody>
      </p:sp>
      <p:sp>
        <p:nvSpPr>
          <p:cNvPr id="4" name="TextBox 3">
            <a:extLst>
              <a:ext uri="{FF2B5EF4-FFF2-40B4-BE49-F238E27FC236}">
                <a16:creationId xmlns:a16="http://schemas.microsoft.com/office/drawing/2014/main" id="{FC028890-66B3-B505-23A3-975947EE0E34}"/>
              </a:ext>
            </a:extLst>
          </p:cNvPr>
          <p:cNvSpPr txBox="1"/>
          <p:nvPr/>
        </p:nvSpPr>
        <p:spPr>
          <a:xfrm>
            <a:off x="518256" y="270343"/>
            <a:ext cx="2838893" cy="646331"/>
          </a:xfrm>
          <a:prstGeom prst="rect">
            <a:avLst/>
          </a:prstGeom>
          <a:noFill/>
        </p:spPr>
        <p:txBody>
          <a:bodyPr wrap="square" rtlCol="0">
            <a:spAutoFit/>
          </a:bodyPr>
          <a:lstStyle/>
          <a:p>
            <a:r>
              <a:rPr lang="en-US" sz="3600" dirty="0"/>
              <a:t>MODELS</a:t>
            </a:r>
          </a:p>
        </p:txBody>
      </p:sp>
      <p:pic>
        <p:nvPicPr>
          <p:cNvPr id="5" name="Picture 4">
            <a:extLst>
              <a:ext uri="{FF2B5EF4-FFF2-40B4-BE49-F238E27FC236}">
                <a16:creationId xmlns:a16="http://schemas.microsoft.com/office/drawing/2014/main" id="{48DD72F4-2EC2-DC02-2775-628990D4F3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4740" y="2531665"/>
            <a:ext cx="4812099" cy="2536905"/>
          </a:xfrm>
          <a:prstGeom prst="rect">
            <a:avLst/>
          </a:prstGeom>
          <a:noFill/>
          <a:ln>
            <a:noFill/>
          </a:ln>
        </p:spPr>
      </p:pic>
    </p:spTree>
    <p:extLst>
      <p:ext uri="{BB962C8B-B14F-4D97-AF65-F5344CB8AC3E}">
        <p14:creationId xmlns:p14="http://schemas.microsoft.com/office/powerpoint/2010/main" val="81470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A49C-2B2F-EBE7-7859-D219C4DE3BBC}"/>
              </a:ext>
            </a:extLst>
          </p:cNvPr>
          <p:cNvSpPr>
            <a:spLocks noGrp="1"/>
          </p:cNvSpPr>
          <p:nvPr>
            <p:ph type="title"/>
          </p:nvPr>
        </p:nvSpPr>
        <p:spPr>
          <a:xfrm>
            <a:off x="1483334" y="618520"/>
            <a:ext cx="9520158" cy="870916"/>
          </a:xfrm>
        </p:spPr>
        <p:txBody>
          <a:bodyPr>
            <a:normAutofit/>
          </a:bodyPr>
          <a:lstStyle/>
          <a:p>
            <a:r>
              <a:rPr lang="en-US" sz="2500" dirty="0"/>
              <a:t>Diagnostic Plots:</a:t>
            </a:r>
          </a:p>
        </p:txBody>
      </p:sp>
      <p:sp>
        <p:nvSpPr>
          <p:cNvPr id="27" name="Content Placeholder 26">
            <a:extLst>
              <a:ext uri="{FF2B5EF4-FFF2-40B4-BE49-F238E27FC236}">
                <a16:creationId xmlns:a16="http://schemas.microsoft.com/office/drawing/2014/main" id="{2F65355E-13CD-29A2-DF38-773284C75C47}"/>
              </a:ext>
            </a:extLst>
          </p:cNvPr>
          <p:cNvSpPr>
            <a:spLocks noGrp="1"/>
          </p:cNvSpPr>
          <p:nvPr>
            <p:ph idx="1"/>
          </p:nvPr>
        </p:nvSpPr>
        <p:spPr>
          <a:xfrm>
            <a:off x="1483334" y="1935857"/>
            <a:ext cx="4944139" cy="4349926"/>
          </a:xfrm>
        </p:spPr>
        <p:txBody>
          <a:bodyPr>
            <a:normAutofit/>
          </a:bodyPr>
          <a:lstStyle/>
          <a:p>
            <a:pPr algn="just"/>
            <a:r>
              <a:rPr lang="en-US" dirty="0"/>
              <a:t>Linearity Assumption: From the Residual vs Fitted plot we can assume that linearity assumption is valid.(Random fluctuations of the residual values about zero indicates linearity and systematic patterns in the non-zero residuals indicates non-linearity) </a:t>
            </a:r>
          </a:p>
          <a:p>
            <a:pPr marL="0" indent="0" algn="just">
              <a:buNone/>
            </a:pPr>
            <a:endParaRPr lang="en-US" dirty="0"/>
          </a:p>
          <a:p>
            <a:pPr algn="just"/>
            <a:r>
              <a:rPr lang="en-US" dirty="0"/>
              <a:t>Normality Assumption: From the Normal Q-Q plot we can assume that the plot shows normality. (The residuals should mostly follow a straight line to satisfy normality)</a:t>
            </a:r>
          </a:p>
        </p:txBody>
      </p:sp>
      <p:pic>
        <p:nvPicPr>
          <p:cNvPr id="31" name="Picture 30">
            <a:extLst>
              <a:ext uri="{FF2B5EF4-FFF2-40B4-BE49-F238E27FC236}">
                <a16:creationId xmlns:a16="http://schemas.microsoft.com/office/drawing/2014/main" id="{F4CE1B50-5AD1-C7EE-2DCE-3728664F5DD7}"/>
              </a:ext>
            </a:extLst>
          </p:cNvPr>
          <p:cNvPicPr>
            <a:picLocks noChangeAspect="1"/>
          </p:cNvPicPr>
          <p:nvPr/>
        </p:nvPicPr>
        <p:blipFill>
          <a:blip r:embed="rId2"/>
          <a:stretch>
            <a:fillRect/>
          </a:stretch>
        </p:blipFill>
        <p:spPr>
          <a:xfrm>
            <a:off x="7328153" y="1755706"/>
            <a:ext cx="4093718" cy="2355114"/>
          </a:xfrm>
          <a:prstGeom prst="rect">
            <a:avLst/>
          </a:prstGeom>
        </p:spPr>
      </p:pic>
      <p:pic>
        <p:nvPicPr>
          <p:cNvPr id="32" name="Picture 31">
            <a:extLst>
              <a:ext uri="{FF2B5EF4-FFF2-40B4-BE49-F238E27FC236}">
                <a16:creationId xmlns:a16="http://schemas.microsoft.com/office/drawing/2014/main" id="{915193F1-B6A7-7C13-D5C2-C93E3F7A86B1}"/>
              </a:ext>
            </a:extLst>
          </p:cNvPr>
          <p:cNvPicPr>
            <a:picLocks noChangeAspect="1"/>
          </p:cNvPicPr>
          <p:nvPr/>
        </p:nvPicPr>
        <p:blipFill>
          <a:blip r:embed="rId3"/>
          <a:stretch>
            <a:fillRect/>
          </a:stretch>
        </p:blipFill>
        <p:spPr>
          <a:xfrm>
            <a:off x="7328153" y="4176981"/>
            <a:ext cx="4093718" cy="2355132"/>
          </a:xfrm>
          <a:prstGeom prst="rect">
            <a:avLst/>
          </a:prstGeom>
        </p:spPr>
      </p:pic>
    </p:spTree>
    <p:extLst>
      <p:ext uri="{BB962C8B-B14F-4D97-AF65-F5344CB8AC3E}">
        <p14:creationId xmlns:p14="http://schemas.microsoft.com/office/powerpoint/2010/main" val="17652748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1801</TotalTime>
  <Words>997</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University Admissions Data Analysis</vt:lpstr>
      <vt:lpstr>Overview:</vt:lpstr>
      <vt:lpstr>Analysis:</vt:lpstr>
      <vt:lpstr>Data Pre-processing:</vt:lpstr>
      <vt:lpstr>1.Scatter Plot matrix(Correlation):</vt:lpstr>
      <vt:lpstr>2. Boxplot for Chance of Admit vs Research</vt:lpstr>
      <vt:lpstr>3. Interactive Scatter Point Plot</vt:lpstr>
      <vt:lpstr>1. Linear Regression:</vt:lpstr>
      <vt:lpstr>Diagnostic Plots:</vt:lpstr>
      <vt:lpstr>Diagnostic Plots:</vt:lpstr>
      <vt:lpstr>Backward Model:</vt:lpstr>
      <vt:lpstr>2. Logistic Regression:</vt:lpstr>
      <vt:lpstr>3.Random Forest Classification: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515 : Final Project  </dc:title>
  <dc:creator>Nithya Reddy Vemula</dc:creator>
  <cp:lastModifiedBy>Nikhil Kumar Jamma</cp:lastModifiedBy>
  <cp:revision>4</cp:revision>
  <dcterms:created xsi:type="dcterms:W3CDTF">2022-12-07T16:41:36Z</dcterms:created>
  <dcterms:modified xsi:type="dcterms:W3CDTF">2023-10-04T02:54:15Z</dcterms:modified>
</cp:coreProperties>
</file>