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596C-A0B1-4E47-9230-9E597CF8FC0A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71DE-DE03-4A6C-801B-49D0D821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1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71DE-DE03-4A6C-801B-49D0D821F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14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4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6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0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6EA99-2F29-467D-99FF-ED198170EC3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F884-E7EE-47D7-A38B-B0812642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888" y="2341971"/>
            <a:ext cx="11426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Google Merchandise Store Analytics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423" y="3136392"/>
            <a:ext cx="109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A visual insight and recommendation for the Google Merchandising Store Management 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145"/>
            <a:ext cx="12192000" cy="2547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379976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Nikhil </a:t>
            </a:r>
            <a:r>
              <a:rPr lang="en-US" dirty="0" err="1" smtClean="0">
                <a:solidFill>
                  <a:schemeClr val="bg1"/>
                </a:solidFill>
              </a:rPr>
              <a:t>Korati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Prasanna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108190828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6964" y="173736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8" y="819663"/>
            <a:ext cx="10287892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1" y="701547"/>
            <a:ext cx="6496915" cy="585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7696" y="1554480"/>
            <a:ext cx="55611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From the conversion funnel there is a huge</a:t>
            </a:r>
          </a:p>
          <a:p>
            <a:pPr algn="just"/>
            <a:r>
              <a:rPr lang="en-US" dirty="0" smtClean="0"/>
              <a:t>     50% drop from shopping cart to</a:t>
            </a:r>
          </a:p>
          <a:p>
            <a:pPr algn="just"/>
            <a:r>
              <a:rPr lang="en-US" dirty="0" smtClean="0"/>
              <a:t>     shipping and billing page clearly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indicating high cart abandonment rate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At the end only 11% of users from 41% users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completed their purchases which is very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less in terms of revenue generation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Performing A/B tests on the shopping cart</a:t>
            </a:r>
          </a:p>
          <a:p>
            <a:pPr algn="just"/>
            <a:r>
              <a:rPr lang="en-US" b="1" dirty="0" smtClean="0"/>
              <a:t>     page will decrease the cart</a:t>
            </a:r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    abandonment rate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 simplified, easy to use shopping cart page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may be the answer</a:t>
            </a:r>
          </a:p>
        </p:txBody>
      </p:sp>
    </p:spTree>
    <p:extLst>
      <p:ext uri="{BB962C8B-B14F-4D97-AF65-F5344CB8AC3E}">
        <p14:creationId xmlns:p14="http://schemas.microsoft.com/office/powerpoint/2010/main" val="19404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2" y="1427734"/>
            <a:ext cx="6528082" cy="4314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3448" y="1801368"/>
            <a:ext cx="5121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this word cloud </a:t>
            </a:r>
            <a:r>
              <a:rPr lang="en-US" b="1" dirty="0" err="1" smtClean="0">
                <a:solidFill>
                  <a:srgbClr val="002060"/>
                </a:solidFill>
              </a:rPr>
              <a:t>youtube</a:t>
            </a:r>
            <a:r>
              <a:rPr lang="en-US" b="1" dirty="0" smtClean="0">
                <a:solidFill>
                  <a:srgbClr val="002060"/>
                </a:solidFill>
              </a:rPr>
              <a:t>, android,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gopher, cardboard, ingress </a:t>
            </a:r>
            <a:r>
              <a:rPr lang="en-US" dirty="0"/>
              <a:t>are the most</a:t>
            </a:r>
          </a:p>
          <a:p>
            <a:r>
              <a:rPr lang="en-US" dirty="0"/>
              <a:t>     searched words using the </a:t>
            </a:r>
            <a:endParaRPr lang="en-US" dirty="0" smtClean="0"/>
          </a:p>
          <a:p>
            <a:r>
              <a:rPr lang="en-US" dirty="0" smtClean="0"/>
              <a:t>     site search engine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Improving site search engine with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relevant search results for other terms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may result in better site performance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05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" y="318386"/>
            <a:ext cx="2808863" cy="39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47" y="312237"/>
            <a:ext cx="8159969" cy="3909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672584"/>
            <a:ext cx="12420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Clearly </a:t>
            </a:r>
            <a:r>
              <a:rPr lang="en-US" b="1" dirty="0" smtClean="0">
                <a:solidFill>
                  <a:srgbClr val="002060"/>
                </a:solidFill>
              </a:rPr>
              <a:t>Chrome </a:t>
            </a:r>
            <a:r>
              <a:rPr lang="en-US" dirty="0"/>
              <a:t>browser is outperforming other top browsers in terms of new user acquisition and </a:t>
            </a:r>
            <a:r>
              <a:rPr lang="en-US" dirty="0" smtClean="0"/>
              <a:t>revenue.</a:t>
            </a:r>
          </a:p>
          <a:p>
            <a:r>
              <a:rPr lang="en-US" dirty="0"/>
              <a:t> </a:t>
            </a:r>
            <a:r>
              <a:rPr lang="en-US" dirty="0" smtClean="0"/>
              <a:t>    improving user experience and user interface design on other browsers will result in more and more people</a:t>
            </a:r>
          </a:p>
          <a:p>
            <a:r>
              <a:rPr lang="en-US" dirty="0" smtClean="0"/>
              <a:t>     to use Safari, Firefox,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Apple iPhone </a:t>
            </a:r>
            <a:r>
              <a:rPr lang="en-US" dirty="0" smtClean="0"/>
              <a:t>is the only phone generating most revenue, improving the mobile version of the site and</a:t>
            </a:r>
          </a:p>
          <a:p>
            <a:r>
              <a:rPr lang="en-US" dirty="0"/>
              <a:t> </a:t>
            </a:r>
            <a:r>
              <a:rPr lang="en-US" dirty="0" smtClean="0"/>
              <a:t>    screen compatibility on other mobile devices will result in increased </a:t>
            </a:r>
            <a:r>
              <a:rPr lang="en-US" smtClean="0"/>
              <a:t>usage on these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1880" y="1453896"/>
            <a:ext cx="37657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    Thank you </a:t>
            </a:r>
          </a:p>
          <a:p>
            <a:endParaRPr lang="en-US" sz="4400" b="1" dirty="0"/>
          </a:p>
          <a:p>
            <a:endParaRPr lang="en-US" sz="4400" b="1" dirty="0" smtClean="0"/>
          </a:p>
          <a:p>
            <a:pPr algn="ctr"/>
            <a:r>
              <a:rPr lang="en-US" sz="4400" b="1" dirty="0" smtClean="0"/>
              <a:t>Q&amp;A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13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528" y="173736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0" y="934700"/>
            <a:ext cx="10287892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9" y="1069848"/>
            <a:ext cx="6713802" cy="5507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8040" y="1371600"/>
            <a:ext cx="5170005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These are the cities where</a:t>
            </a:r>
          </a:p>
          <a:p>
            <a:r>
              <a:rPr lang="en-US" dirty="0" smtClean="0"/>
              <a:t>      software companies are abundant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Clearly </a:t>
            </a:r>
            <a:r>
              <a:rPr lang="en-US" b="1" dirty="0" smtClean="0">
                <a:solidFill>
                  <a:srgbClr val="002060"/>
                </a:solidFill>
              </a:rPr>
              <a:t>mountain view </a:t>
            </a:r>
            <a:r>
              <a:rPr lang="en-US" dirty="0" smtClean="0"/>
              <a:t>has the highest</a:t>
            </a:r>
          </a:p>
          <a:p>
            <a:r>
              <a:rPr lang="en-US" dirty="0"/>
              <a:t> </a:t>
            </a:r>
            <a:r>
              <a:rPr lang="en-US" dirty="0" smtClean="0"/>
              <a:t>     revenue of $280,000 which is because </a:t>
            </a:r>
          </a:p>
          <a:p>
            <a:r>
              <a:rPr lang="en-US" dirty="0"/>
              <a:t> </a:t>
            </a:r>
            <a:r>
              <a:rPr lang="en-US" dirty="0" smtClean="0"/>
              <a:t>     people are familiar with the </a:t>
            </a:r>
          </a:p>
          <a:p>
            <a:r>
              <a:rPr lang="en-US" dirty="0"/>
              <a:t> </a:t>
            </a:r>
            <a:r>
              <a:rPr lang="en-US" dirty="0" smtClean="0"/>
              <a:t>     google merchandise store in this city</a:t>
            </a:r>
          </a:p>
          <a:p>
            <a:r>
              <a:rPr lang="en-US" dirty="0"/>
              <a:t> </a:t>
            </a:r>
            <a:r>
              <a:rPr lang="en-US" dirty="0" smtClean="0"/>
              <a:t>     which is home to Google HQ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Concentrating on NYC, Chicago, London,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Bengaluru will help in market expansion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and new users will surely be acquired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due to the presence of high amount of</a:t>
            </a:r>
          </a:p>
          <a:p>
            <a:r>
              <a:rPr lang="en-US" b="1" dirty="0"/>
              <a:t>     </a:t>
            </a:r>
            <a:r>
              <a:rPr lang="en-US" b="1" dirty="0" smtClean="0"/>
              <a:t> technophiles in these cities</a:t>
            </a:r>
          </a:p>
        </p:txBody>
      </p:sp>
    </p:spTree>
    <p:extLst>
      <p:ext uri="{BB962C8B-B14F-4D97-AF65-F5344CB8AC3E}">
        <p14:creationId xmlns:p14="http://schemas.microsoft.com/office/powerpoint/2010/main" val="22086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77" y="1446121"/>
            <a:ext cx="2270957" cy="3581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6784" y="1446121"/>
            <a:ext cx="72218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Clearly </a:t>
            </a:r>
            <a:r>
              <a:rPr lang="en-US" b="1" dirty="0" smtClean="0">
                <a:solidFill>
                  <a:srgbClr val="002060"/>
                </a:solidFill>
              </a:rPr>
              <a:t>google merchandise store </a:t>
            </a:r>
            <a:r>
              <a:rPr lang="en-US" dirty="0"/>
              <a:t>with 2474 clicks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dirty="0" smtClean="0"/>
              <a:t>is the word that is generating most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also notice that most of the ad word campaign</a:t>
            </a:r>
          </a:p>
          <a:p>
            <a:r>
              <a:rPr lang="en-US" dirty="0" smtClean="0"/>
              <a:t>     is focused on the google merchandise word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marketing team should focus on expanding to </a:t>
            </a:r>
          </a:p>
          <a:p>
            <a:r>
              <a:rPr lang="en-US" b="1" dirty="0" smtClean="0"/>
              <a:t>     other keywords if they want to expand their markets into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places like China, Russia, Korea where Google merchandise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produ</a:t>
            </a:r>
            <a:r>
              <a:rPr lang="en-US" b="1" dirty="0"/>
              <a:t>c</a:t>
            </a:r>
            <a:r>
              <a:rPr lang="en-US" b="1" dirty="0" smtClean="0"/>
              <a:t>ts are not familiar among people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1" y="692404"/>
            <a:ext cx="11728415" cy="37790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361" y="4105656"/>
            <a:ext cx="11984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the data of new users from Jan 1 2017 to July 1 2017, clearly the new users acquisition rate is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stagnant</a:t>
            </a:r>
            <a:r>
              <a:rPr lang="en-US" dirty="0" smtClean="0"/>
              <a:t> in all these cities which are touted to be software hubs of the future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Expanding and marketing the google merchandise </a:t>
            </a:r>
            <a:r>
              <a:rPr lang="en-US" b="1" dirty="0"/>
              <a:t>store rigorously in </a:t>
            </a:r>
            <a:r>
              <a:rPr lang="en-US" b="1" dirty="0" smtClean="0"/>
              <a:t>these cities will help in increased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customer acquisition and higher number of purchases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17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127" y="173736"/>
            <a:ext cx="5485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 and Sales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75" y="863170"/>
            <a:ext cx="6980245" cy="55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2" y="1422955"/>
            <a:ext cx="7372002" cy="4872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6784" y="1422955"/>
            <a:ext cx="47019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treemap</a:t>
            </a:r>
            <a:r>
              <a:rPr lang="en-US" dirty="0" smtClean="0"/>
              <a:t> shows the top 15</a:t>
            </a:r>
          </a:p>
          <a:p>
            <a:r>
              <a:rPr lang="en-US" dirty="0"/>
              <a:t> </a:t>
            </a:r>
            <a:r>
              <a:rPr lang="en-US" dirty="0" smtClean="0"/>
              <a:t>    products with highest revenue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Stainless Steel thermostat from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 Nest </a:t>
            </a:r>
            <a:r>
              <a:rPr lang="en-US" dirty="0" smtClean="0"/>
              <a:t>is highest revenue generating</a:t>
            </a:r>
          </a:p>
          <a:p>
            <a:r>
              <a:rPr lang="en-US" dirty="0" smtClean="0"/>
              <a:t>     product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Clearly all the popular products are</a:t>
            </a:r>
          </a:p>
          <a:p>
            <a:r>
              <a:rPr lang="en-US" dirty="0" smtClean="0"/>
              <a:t>     daily use products. This shows people</a:t>
            </a:r>
          </a:p>
          <a:p>
            <a:r>
              <a:rPr lang="en-US" dirty="0"/>
              <a:t> </a:t>
            </a:r>
            <a:r>
              <a:rPr lang="en-US" dirty="0" smtClean="0"/>
              <a:t>    are interested in using google </a:t>
            </a:r>
          </a:p>
          <a:p>
            <a:r>
              <a:rPr lang="en-US" dirty="0"/>
              <a:t> </a:t>
            </a:r>
            <a:r>
              <a:rPr lang="en-US" dirty="0" smtClean="0"/>
              <a:t>    products in their day to day lifestyle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Improving the quality and introducing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new products on similar product lines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will lead to higher purchase 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8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29" y="1391252"/>
            <a:ext cx="4047330" cy="4515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8384" y="1391252"/>
            <a:ext cx="64235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highest revenue generating category is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Apparel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product management </a:t>
            </a:r>
            <a:r>
              <a:rPr lang="en-US" b="1" dirty="0" smtClean="0"/>
              <a:t>team should </a:t>
            </a:r>
          </a:p>
          <a:p>
            <a:r>
              <a:rPr lang="en-US" b="1" dirty="0" smtClean="0"/>
              <a:t>     concentrate on improving the quality of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office, drinkware and bags category as daily use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products are most preferred by the people and</a:t>
            </a:r>
          </a:p>
          <a:p>
            <a:r>
              <a:rPr lang="en-US" b="1" dirty="0" smtClean="0"/>
              <a:t>     that clearly reflects in the revenue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and more products in these categories will lead</a:t>
            </a:r>
          </a:p>
          <a:p>
            <a:r>
              <a:rPr lang="en-US" b="1" dirty="0" smtClean="0"/>
              <a:t>     increased </a:t>
            </a:r>
            <a:r>
              <a:rPr lang="en-US" b="1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8984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75" y="1179576"/>
            <a:ext cx="4712708" cy="5020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77256" y="1179576"/>
            <a:ext cx="6591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expected </a:t>
            </a:r>
            <a:r>
              <a:rPr lang="en-US" b="1" dirty="0" smtClean="0">
                <a:solidFill>
                  <a:srgbClr val="002060"/>
                </a:solidFill>
              </a:rPr>
              <a:t>Technophiles</a:t>
            </a:r>
            <a:r>
              <a:rPr lang="en-US" dirty="0" smtClean="0"/>
              <a:t> is the most popular </a:t>
            </a:r>
          </a:p>
          <a:p>
            <a:r>
              <a:rPr lang="en-US" dirty="0" smtClean="0"/>
              <a:t>    user group that is generating most of the revenue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Movie Lovers, Shutterbugs, Investors, Travelers, </a:t>
            </a:r>
          </a:p>
          <a:p>
            <a:r>
              <a:rPr lang="en-US" dirty="0"/>
              <a:t> </a:t>
            </a:r>
            <a:r>
              <a:rPr lang="en-US" dirty="0" smtClean="0"/>
              <a:t>   Mobile enthusiasts are also equally popular user groups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Introducing products that cater to these user groups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will make them shop for more on the site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5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123</TotalTime>
  <Words>638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kp</dc:creator>
  <cp:lastModifiedBy>nikhil kp</cp:lastModifiedBy>
  <cp:revision>23</cp:revision>
  <dcterms:created xsi:type="dcterms:W3CDTF">2017-07-26T04:19:18Z</dcterms:created>
  <dcterms:modified xsi:type="dcterms:W3CDTF">2017-07-31T02:03:08Z</dcterms:modified>
</cp:coreProperties>
</file>