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95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87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3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59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90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3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8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6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3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FCC913-4AD7-4D70-BF7C-F0378E52F19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DBB3BA-5C3F-4823-A6F4-7AC9887EE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4B39-61D0-DF6C-7319-0B98672FF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00B03-D6F9-F7BD-E7AE-01E525679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959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Kumar Bharti</dc:creator>
  <cp:lastModifiedBy>Nikhil Kumar Bharti</cp:lastModifiedBy>
  <cp:revision>1</cp:revision>
  <dcterms:created xsi:type="dcterms:W3CDTF">2025-04-11T19:08:17Z</dcterms:created>
  <dcterms:modified xsi:type="dcterms:W3CDTF">2025-04-11T19:09:18Z</dcterms:modified>
</cp:coreProperties>
</file>