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10" r:id="rId2"/>
    <p:sldId id="292" r:id="rId3"/>
    <p:sldId id="256" r:id="rId4"/>
    <p:sldId id="277" r:id="rId5"/>
    <p:sldId id="278" r:id="rId6"/>
    <p:sldId id="279" r:id="rId7"/>
    <p:sldId id="308" r:id="rId8"/>
    <p:sldId id="309" r:id="rId9"/>
    <p:sldId id="282" r:id="rId10"/>
    <p:sldId id="293" r:id="rId11"/>
    <p:sldId id="294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283" r:id="rId20"/>
    <p:sldId id="290" r:id="rId21"/>
    <p:sldId id="285" r:id="rId22"/>
    <p:sldId id="291" r:id="rId23"/>
    <p:sldId id="284" r:id="rId24"/>
    <p:sldId id="303" r:id="rId25"/>
    <p:sldId id="304" r:id="rId26"/>
    <p:sldId id="305" r:id="rId27"/>
    <p:sldId id="306" r:id="rId28"/>
    <p:sldId id="307" r:id="rId29"/>
    <p:sldId id="286" r:id="rId30"/>
    <p:sldId id="288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06" autoAdjust="0"/>
  </p:normalViewPr>
  <p:slideViewPr>
    <p:cSldViewPr snapToGrid="0" snapToObjects="1">
      <p:cViewPr varScale="1">
        <p:scale>
          <a:sx n="55" d="100"/>
          <a:sy n="55" d="100"/>
        </p:scale>
        <p:origin x="18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5973-F214-4E96-9637-0DE50410601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5C7C8-4136-4825-BA16-FD181244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team members are thanking you for your guidance and support given thus far.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client was not satisfied with current procedure, so he given us a project to develop a web application  for Course Scheduling by considering all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possibilities.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5C7C8-4136-4825-BA16-FD181244D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agenda, today we are going to  tell about project management plan, issues, prototypes, use cases,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5C7C8-4136-4825-BA16-FD181244D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is Cost in an Industry.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5C7C8-4136-4825-BA16-FD181244DD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E0E7-1337-4FBC-88B1-CF3381847AE4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0058-6044-477D-BEBE-5C95E5D4B183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D9D3-5436-482E-98E1-2306FEB0C650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B8E8-1490-468A-B07E-F6DE74F0E9B3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94E-2CA2-43F7-9E75-E8FD72EF1834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E71-6C9C-436B-B035-BCB1C6B20167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F769-9476-4F6B-9238-B77EE9417919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69B1-474A-481A-87EA-EA276AF39978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0F3-6976-46AE-ACA4-61A5752A25D6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987-52D7-4421-A3AF-D12CDCCA66F6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CE59-CB3A-4118-A2AD-981CEB14299A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B5E4-B7B6-40C9-9989-00070CB71B0A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32"/>
            <a:ext cx="9235440" cy="692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9816" y="1018054"/>
            <a:ext cx="60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Course Scheduling Assistant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7415" y="3411416"/>
            <a:ext cx="5275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cs typeface="Times New Roman" panose="02020603050405020304" pitchFamily="18" charset="0"/>
              </a:rPr>
              <a:t>TeamD</a:t>
            </a:r>
            <a:r>
              <a:rPr lang="en-US" sz="2600" b="1" dirty="0">
                <a:cs typeface="Times New Roman" panose="02020603050405020304" pitchFamily="18" charset="0"/>
              </a:rPr>
              <a:t> Sigma</a:t>
            </a:r>
            <a:r>
              <a:rPr lang="en-US" sz="2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err="1">
                <a:cs typeface="Times New Roman" panose="02020603050405020304" pitchFamily="18" charset="0"/>
              </a:rPr>
              <a:t>Sanket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Selokar</a:t>
            </a:r>
            <a:endParaRPr lang="en-US" sz="2600" dirty="0">
              <a:cs typeface="Times New Roman" panose="02020603050405020304" pitchFamily="18" charset="0"/>
            </a:endParaRPr>
          </a:p>
          <a:p>
            <a:r>
              <a:rPr lang="en-US" sz="2600" dirty="0" err="1">
                <a:cs typeface="Times New Roman" panose="02020603050405020304" pitchFamily="18" charset="0"/>
              </a:rPr>
              <a:t>Harika</a:t>
            </a:r>
            <a:r>
              <a:rPr lang="en-US" sz="2600" dirty="0">
                <a:cs typeface="Times New Roman" panose="02020603050405020304" pitchFamily="18" charset="0"/>
              </a:rPr>
              <a:t> Malempati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SaiKiran </a:t>
            </a:r>
            <a:r>
              <a:rPr lang="en-US" sz="2600" dirty="0" smtClean="0">
                <a:cs typeface="Times New Roman" panose="02020603050405020304" pitchFamily="18" charset="0"/>
              </a:rPr>
              <a:t>Gandham</a:t>
            </a:r>
            <a:endParaRPr lang="en-US" sz="2600" dirty="0">
              <a:cs typeface="Times New Roman" panose="02020603050405020304" pitchFamily="18" charset="0"/>
            </a:endParaRPr>
          </a:p>
          <a:p>
            <a:r>
              <a:rPr lang="en-US" sz="2600" dirty="0" err="1">
                <a:cs typeface="Times New Roman" panose="02020603050405020304" pitchFamily="18" charset="0"/>
              </a:rPr>
              <a:t>Sravya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Kandepu</a:t>
            </a:r>
            <a:endParaRPr lang="en-US" sz="2600" dirty="0">
              <a:cs typeface="Times New Roman" panose="02020603050405020304" pitchFamily="18" charset="0"/>
            </a:endParaRPr>
          </a:p>
          <a:p>
            <a:r>
              <a:rPr lang="en-US" sz="2600" dirty="0">
                <a:cs typeface="Times New Roman" panose="02020603050405020304" pitchFamily="18" charset="0"/>
              </a:rPr>
              <a:t>Nikhil Kumar </a:t>
            </a:r>
            <a:r>
              <a:rPr lang="en-US" sz="2600" dirty="0" err="1">
                <a:cs typeface="Times New Roman" panose="02020603050405020304" pitchFamily="18" charset="0"/>
              </a:rPr>
              <a:t>Vemula</a:t>
            </a:r>
            <a:endParaRPr lang="en-US" sz="2600" dirty="0">
              <a:cs typeface="Times New Roman" panose="02020603050405020304" pitchFamily="18" charset="0"/>
            </a:endParaRPr>
          </a:p>
          <a:p>
            <a:r>
              <a:rPr lang="en-US" sz="2600" dirty="0" err="1">
                <a:cs typeface="Times New Roman" panose="02020603050405020304" pitchFamily="18" charset="0"/>
              </a:rPr>
              <a:t>Niteesha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Kotagiri</a:t>
            </a:r>
            <a:endParaRPr lang="en-US" sz="2600" dirty="0"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969" y="1660009"/>
            <a:ext cx="28017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End-Term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50899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User Interface:</a:t>
            </a:r>
            <a:b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Admin/faculty login page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10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1720850"/>
            <a:ext cx="7227277" cy="46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Faculty Homepage: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11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6" y="1720214"/>
            <a:ext cx="7181454" cy="46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Faculty Course 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12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820861"/>
            <a:ext cx="7526216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Faculty Course page(Cont’d):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13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1719262"/>
            <a:ext cx="7033846" cy="46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Faculty Calendar 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14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3" y="1755060"/>
            <a:ext cx="7780429" cy="4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 Scheduler 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15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 descr="C:\Users\S525905\Desktop\FacultySchedule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1738312"/>
            <a:ext cx="7928037" cy="4785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4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 Scheduler page(Cont’d):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16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905\Desktop\facultyScheduleCheck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733550"/>
            <a:ext cx="7928037" cy="462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 Add 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17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 descr="C:\Users\S525905\Desktop\AddprofScree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1874837"/>
            <a:ext cx="7928037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 Delete page: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18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905\Desktop\DeleteProfScre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843087"/>
            <a:ext cx="7928037" cy="449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9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06E52"/>
                </a:solidFill>
                <a:latin typeface="Arial"/>
                <a:cs typeface="Arial"/>
              </a:rPr>
              <a:t>Use Cases</a:t>
            </a:r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: </a:t>
            </a:r>
            <a:b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Admin/faculty login page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19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login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818640"/>
            <a:ext cx="7603485" cy="453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32"/>
            <a:ext cx="9235440" cy="692658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3986" y="858758"/>
            <a:ext cx="646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Scheduling Assistant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3986" y="5679835"/>
            <a:ext cx="602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Client &amp; Mentor: Dr. Michael Oudshroon </a:t>
            </a:r>
          </a:p>
          <a:p>
            <a:pPr algn="ctr"/>
            <a:r>
              <a:rPr lang="en-US" sz="2400" dirty="0"/>
              <a:t>Associate professor in the School of Computer Science and Information System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31" y="2330985"/>
            <a:ext cx="2758739" cy="30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6E52"/>
                </a:solidFill>
                <a:latin typeface="Arial"/>
                <a:cs typeface="Arial"/>
              </a:rPr>
              <a:t>Admin Home Page use case:</a:t>
            </a:r>
            <a:endParaRPr lang="en-US" sz="27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20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1" y="1864724"/>
            <a:ext cx="692564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007969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-29329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Admin Scheduler use 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21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updatedsc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264602"/>
            <a:ext cx="8570640" cy="5456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85938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-346047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Admin Calendar use 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22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AdminCa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1046026"/>
            <a:ext cx="8500300" cy="5714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8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Admin </a:t>
            </a:r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Course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use 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23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 descr="C:\Users\s525775\Desktop\GDP-1\project doc\useCaseV2\AdminCour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439227"/>
            <a:ext cx="7928037" cy="491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3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Faculty Homepage use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24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facultyHom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1388110"/>
            <a:ext cx="7631723" cy="5118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3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Faculty Calendar page use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25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 descr="C:\Users\s525775\Desktop\GDP-1\project doc\useCaseV2\facultyCa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670001"/>
            <a:ext cx="7928038" cy="5012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1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Faculty Course page use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26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facultyCour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502727"/>
            <a:ext cx="7726577" cy="5218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Faculty Add page use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27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7" name="Picture 6" descr="C:\Users\s525775\Desktop\GDP-1\project doc\useCaseV2\AddFacul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5" y="1824672"/>
            <a:ext cx="7928037" cy="469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1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1492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4" y="-170201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6E52"/>
                </a:solidFill>
                <a:latin typeface="Arial"/>
                <a:cs typeface="Arial"/>
              </a:rPr>
              <a:t>Faculty Delete page use </a:t>
            </a:r>
            <a:r>
              <a:rPr lang="en-US" sz="2400" b="1" dirty="0">
                <a:solidFill>
                  <a:srgbClr val="006E52"/>
                </a:solidFill>
                <a:latin typeface="Arial"/>
                <a:cs typeface="Arial"/>
              </a:rPr>
              <a:t>case:</a:t>
            </a:r>
            <a:endParaRPr lang="en-US" sz="2400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28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8" descr="C:\Users\s525775\Desktop\GDP-1\project doc\useCaseV2\DeleteFacul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1721484"/>
            <a:ext cx="8324454" cy="463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7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294721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29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62346" y="1625282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 implementing small chunks of requirements.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 some individual modules to the client regularly for checking our progress is in the right direction.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Will start from admin’s page functionality and then faculty’s page functionality.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5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77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9" y="955342"/>
            <a:ext cx="8543499" cy="537073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Project Briefing.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Status Report.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Project Management Plan. 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Issues.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Cases.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Strategy. 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Conclusion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-275712"/>
            <a:ext cx="7281131" cy="1294721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 Conclusion:</a:t>
            </a:r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30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935" y="828710"/>
            <a:ext cx="70173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Gathered the requirements  according to the client   communication.</a:t>
            </a:r>
          </a:p>
          <a:p>
            <a:endParaRPr lang="en-US" sz="3200" dirty="0"/>
          </a:p>
          <a:p>
            <a:r>
              <a:rPr lang="en-US" sz="3200" dirty="0" smtClean="0"/>
              <a:t>Updated the Prototypes and Use cases based on the new requirement given by the client</a:t>
            </a:r>
          </a:p>
          <a:p>
            <a:endParaRPr lang="en-US" sz="3200" dirty="0"/>
          </a:p>
          <a:p>
            <a:r>
              <a:rPr lang="en-US" sz="3200" dirty="0" smtClean="0"/>
              <a:t>Need to address few issues like server and database connectivity.</a:t>
            </a:r>
          </a:p>
          <a:p>
            <a:endParaRPr lang="en-US" sz="3200" dirty="0"/>
          </a:p>
          <a:p>
            <a:r>
              <a:rPr lang="en-US" sz="3200" dirty="0"/>
              <a:t>D</a:t>
            </a:r>
            <a:r>
              <a:rPr lang="en-US" sz="3200" dirty="0" smtClean="0"/>
              <a:t>ocumentation required for the project is done.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426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462" y="163774"/>
            <a:ext cx="4537931" cy="13920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E52"/>
                </a:solidFill>
                <a:latin typeface="Arial"/>
                <a:cs typeface="Arial"/>
              </a:rPr>
              <a:t>Project Briefing: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4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sz="3500" dirty="0" smtClean="0">
                <a:solidFill>
                  <a:schemeClr val="tx1"/>
                </a:solidFill>
                <a:latin typeface="+mj-lt"/>
              </a:rPr>
              <a:t>Goal is to Automatically schedule courses and rooms for faculty. 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sz="3500" dirty="0" smtClean="0">
                <a:solidFill>
                  <a:schemeClr val="tx1"/>
                </a:solidFill>
                <a:latin typeface="+mj-lt"/>
              </a:rPr>
              <a:t>Current System is a manual process.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altLang="en-US" sz="3500" dirty="0" smtClean="0">
                <a:solidFill>
                  <a:schemeClr val="tx1"/>
                </a:solidFill>
                <a:latin typeface="+mj-lt"/>
              </a:rPr>
              <a:t>Faculty schedule is provided in an excel sheet.</a:t>
            </a:r>
          </a:p>
          <a:p>
            <a:pPr marL="457200" indent="-457200"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sz="3500" dirty="0" smtClean="0">
                <a:solidFill>
                  <a:schemeClr val="tx1"/>
                </a:solidFill>
                <a:latin typeface="+mj-lt"/>
              </a:rPr>
              <a:t>Tedious task for the faculty and chances of class room collisions are more. This project would reduce such collisions and make it easy for the faculty.</a:t>
            </a:r>
          </a:p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5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77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6E52"/>
                </a:solidFill>
                <a:latin typeface="Arial"/>
                <a:cs typeface="Arial"/>
              </a:rPr>
              <a:t>Status Report</a:t>
            </a:r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5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Gathered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Requirements. 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Developed User Interface prototypes.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Developed Use Cases based on our project functionality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project management plan.</a:t>
            </a:r>
          </a:p>
          <a:p>
            <a:pPr marL="457200" indent="-457200" algn="just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the cost estimation of the project.</a:t>
            </a:r>
          </a:p>
          <a:p>
            <a:pPr algn="just">
              <a:buClr>
                <a:srgbClr val="006E52"/>
              </a:buClr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5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Plan: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6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755060"/>
            <a:ext cx="8290383" cy="408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algn="l">
              <a:lnSpc>
                <a:spcPct val="110000"/>
              </a:lnSpc>
              <a:buClr>
                <a:srgbClr val="006E52"/>
              </a:buClr>
            </a:pPr>
            <a:r>
              <a:rPr lang="en-US" sz="3500" kern="500" dirty="0" smtClean="0">
                <a:solidFill>
                  <a:schemeClr val="tx1"/>
                </a:solidFill>
              </a:rPr>
              <a:t>Project Deliverables:</a:t>
            </a:r>
          </a:p>
          <a:p>
            <a:pPr marL="1257300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500" kern="500" dirty="0" smtClean="0">
                <a:solidFill>
                  <a:schemeClr val="tx1"/>
                </a:solidFill>
              </a:rPr>
              <a:t>Web based application based on functionalities and specifications given by the client.</a:t>
            </a:r>
          </a:p>
          <a:p>
            <a:pPr marL="800100" algn="l">
              <a:lnSpc>
                <a:spcPct val="110000"/>
              </a:lnSpc>
              <a:buClr>
                <a:srgbClr val="006E52"/>
              </a:buClr>
            </a:pPr>
            <a:r>
              <a:rPr lang="en-US" sz="3500" kern="500" dirty="0" smtClean="0">
                <a:solidFill>
                  <a:schemeClr val="tx1"/>
                </a:solidFill>
              </a:rPr>
              <a:t>Project Organization:</a:t>
            </a:r>
          </a:p>
          <a:p>
            <a:pPr marL="1257300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500" kern="500" dirty="0" smtClean="0">
                <a:solidFill>
                  <a:schemeClr val="tx1"/>
                </a:solidFill>
              </a:rPr>
              <a:t>Each member in the team will be reporting to the supervisor and will be working according to the roles and responsibilities assigned.</a:t>
            </a:r>
          </a:p>
          <a:p>
            <a:pPr marL="800100" algn="l">
              <a:lnSpc>
                <a:spcPct val="110000"/>
              </a:lnSpc>
              <a:buClr>
                <a:srgbClr val="006E52"/>
              </a:buClr>
            </a:pPr>
            <a:endParaRPr lang="en-US" kern="500" dirty="0"/>
          </a:p>
          <a:p>
            <a:pPr marL="800100" algn="l">
              <a:lnSpc>
                <a:spcPct val="110000"/>
              </a:lnSpc>
              <a:buClr>
                <a:srgbClr val="006E52"/>
              </a:buClr>
            </a:pPr>
            <a:endParaRPr lang="en-US" kern="500" dirty="0" smtClean="0"/>
          </a:p>
          <a:p>
            <a:pPr marL="800100" algn="l">
              <a:lnSpc>
                <a:spcPct val="110000"/>
              </a:lnSpc>
              <a:buClr>
                <a:srgbClr val="006E52"/>
              </a:buClr>
            </a:pPr>
            <a:endParaRPr lang="en-US" kern="500" dirty="0" smtClean="0"/>
          </a:p>
          <a:p>
            <a:pPr algn="just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endParaRPr lang="en-US" kern="500" dirty="0"/>
          </a:p>
        </p:txBody>
      </p:sp>
    </p:spTree>
    <p:extLst>
      <p:ext uri="{BB962C8B-B14F-4D97-AF65-F5344CB8AC3E}">
        <p14:creationId xmlns:p14="http://schemas.microsoft.com/office/powerpoint/2010/main" val="9864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5508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9126415" cy="13920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b="1" dirty="0" smtClean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Plan(Cont’d):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7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2034" y="1755060"/>
            <a:ext cx="8290383" cy="408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006E52"/>
              </a:buClr>
            </a:pPr>
            <a:r>
              <a:rPr lang="en-US" sz="3500" kern="500" dirty="0" smtClean="0">
                <a:solidFill>
                  <a:schemeClr val="tx1"/>
                </a:solidFill>
              </a:rPr>
              <a:t>Project Budget Allocation:</a:t>
            </a:r>
          </a:p>
          <a:p>
            <a:pPr marL="457200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500" kern="500" dirty="0" smtClean="0">
                <a:solidFill>
                  <a:schemeClr val="tx1"/>
                </a:solidFill>
              </a:rPr>
              <a:t>Each person</a:t>
            </a:r>
          </a:p>
          <a:p>
            <a:pPr marL="914400" lvl="1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100" kern="500" dirty="0" smtClean="0">
                <a:solidFill>
                  <a:schemeClr val="tx1"/>
                </a:solidFill>
              </a:rPr>
              <a:t>1 Week = 15 hours</a:t>
            </a:r>
          </a:p>
          <a:p>
            <a:pPr marL="914400" lvl="1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100" kern="500" dirty="0" smtClean="0">
                <a:solidFill>
                  <a:schemeClr val="tx1"/>
                </a:solidFill>
              </a:rPr>
              <a:t>1 Semester = 14 Weeks = 14*15 = 210 hours</a:t>
            </a:r>
          </a:p>
          <a:p>
            <a:pPr marL="914400" lvl="1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100" kern="500" dirty="0" smtClean="0">
                <a:solidFill>
                  <a:schemeClr val="tx1"/>
                </a:solidFill>
              </a:rPr>
              <a:t>2 </a:t>
            </a:r>
            <a:r>
              <a:rPr lang="en-US" sz="3100" kern="500" dirty="0">
                <a:solidFill>
                  <a:schemeClr val="tx1"/>
                </a:solidFill>
              </a:rPr>
              <a:t>Semesters</a:t>
            </a:r>
            <a:r>
              <a:rPr lang="en-US" sz="3100" kern="500" dirty="0" smtClean="0">
                <a:solidFill>
                  <a:schemeClr val="tx1"/>
                </a:solidFill>
              </a:rPr>
              <a:t> = 2*210 = 420 hours.</a:t>
            </a:r>
          </a:p>
          <a:p>
            <a:pPr marL="457200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500" kern="500" dirty="0" smtClean="0">
                <a:solidFill>
                  <a:schemeClr val="tx1"/>
                </a:solidFill>
              </a:rPr>
              <a:t>For team</a:t>
            </a:r>
          </a:p>
          <a:p>
            <a:pPr marL="914400" lvl="1" indent="-457200" algn="just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sz="3100" kern="500" dirty="0">
                <a:solidFill>
                  <a:schemeClr val="tx1"/>
                </a:solidFill>
              </a:rPr>
              <a:t>420*6 = 2520 hours</a:t>
            </a:r>
            <a:r>
              <a:rPr lang="en-US" sz="3100" kern="5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endParaRPr lang="en-US" kern="500" dirty="0"/>
          </a:p>
        </p:txBody>
      </p:sp>
    </p:spTree>
    <p:extLst>
      <p:ext uri="{BB962C8B-B14F-4D97-AF65-F5344CB8AC3E}">
        <p14:creationId xmlns:p14="http://schemas.microsoft.com/office/powerpoint/2010/main" val="1320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85"/>
            <a:ext cx="1143000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9126415" cy="13920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b="1" dirty="0" smtClean="0">
                <a:solidFill>
                  <a:srgbClr val="006E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Plan(Cont’d):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8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755060"/>
            <a:ext cx="9988062" cy="408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indent="-457200" algn="l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Scheduling: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start date: 08/31/2016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end date:  04/22/2017</a:t>
            </a:r>
          </a:p>
          <a:p>
            <a:pPr marL="800100" algn="l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Documentation: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 </a:t>
            </a: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Specification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Management Plan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 plan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Manual</a:t>
            </a:r>
          </a:p>
          <a:p>
            <a:pPr marL="1714500" lvl="1" indent="-457200" algn="l">
              <a:lnSpc>
                <a:spcPct val="110000"/>
              </a:lnSpc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Cost Estimation plan</a:t>
            </a:r>
          </a:p>
          <a:p>
            <a:pPr algn="just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endParaRPr lang="en-US" kern="500" dirty="0"/>
          </a:p>
        </p:txBody>
      </p:sp>
    </p:spTree>
    <p:extLst>
      <p:ext uri="{BB962C8B-B14F-4D97-AF65-F5344CB8AC3E}">
        <p14:creationId xmlns:p14="http://schemas.microsoft.com/office/powerpoint/2010/main" val="3759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92908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5" y="181494"/>
            <a:ext cx="7281131" cy="139207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   Issues</a:t>
            </a:r>
            <a:r>
              <a:rPr lang="en-US" b="1" dirty="0">
                <a:solidFill>
                  <a:srgbClr val="006E52"/>
                </a:solidFill>
                <a:latin typeface="Arial"/>
                <a:cs typeface="Arial"/>
              </a:rPr>
              <a:t>:</a:t>
            </a:r>
            <a:endParaRPr lang="en-US" b="1" dirty="0">
              <a:solidFill>
                <a:srgbClr val="006E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9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2346" y="1755060"/>
            <a:ext cx="7928037" cy="519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62345" y="1648893"/>
            <a:ext cx="108038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How to handle database.</a:t>
            </a:r>
          </a:p>
          <a:p>
            <a:pPr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How to handle server connectivity issues.</a:t>
            </a:r>
          </a:p>
          <a:p>
            <a:pPr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What port number to be opened for the socket connection.</a:t>
            </a:r>
          </a:p>
          <a:p>
            <a:pPr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Displaying the schedule of the faculty in the calendar format.</a:t>
            </a:r>
          </a:p>
          <a:p>
            <a:pPr algn="l">
              <a:buClr>
                <a:srgbClr val="006E5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How to avoid the class room collisions.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3952</TotalTime>
  <Words>612</Words>
  <Application>Microsoft Office PowerPoint</Application>
  <PresentationFormat>On-screen Show (4:3)</PresentationFormat>
  <Paragraphs>141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AGENDA</vt:lpstr>
      <vt:lpstr>Project Briefing:</vt:lpstr>
      <vt:lpstr>Status Report:</vt:lpstr>
      <vt:lpstr>Project Management Plan:</vt:lpstr>
      <vt:lpstr>Project Management Plan(Cont’d):</vt:lpstr>
      <vt:lpstr>Project Management Plan(Cont’d):</vt:lpstr>
      <vt:lpstr>   Issues:</vt:lpstr>
      <vt:lpstr> User Interface:  Admin/faculty login page</vt:lpstr>
      <vt:lpstr>Faculty Homepage:</vt:lpstr>
      <vt:lpstr>Faculty Course page:</vt:lpstr>
      <vt:lpstr>Faculty Course page(Cont’d):</vt:lpstr>
      <vt:lpstr>Faculty Calendar page:</vt:lpstr>
      <vt:lpstr>Admin Scheduler page:</vt:lpstr>
      <vt:lpstr>Admin Scheduler page(Cont’d):</vt:lpstr>
      <vt:lpstr>Admin Add page:</vt:lpstr>
      <vt:lpstr>Admin Delete page:</vt:lpstr>
      <vt:lpstr> Use Cases:   Admin/faculty login page</vt:lpstr>
      <vt:lpstr>Admin Home Page use case:</vt:lpstr>
      <vt:lpstr> Admin Scheduler use case:</vt:lpstr>
      <vt:lpstr> Admin Calendar use case:</vt:lpstr>
      <vt:lpstr>Admin Course use case:</vt:lpstr>
      <vt:lpstr>Faculty Homepage use case:</vt:lpstr>
      <vt:lpstr>Faculty Calendar page use case:</vt:lpstr>
      <vt:lpstr>Faculty Course page use case:</vt:lpstr>
      <vt:lpstr>Faculty Add page use case:</vt:lpstr>
      <vt:lpstr>Faculty Delete page use case:</vt:lpstr>
      <vt:lpstr> Strategy:</vt:lpstr>
      <vt:lpstr>  Conclusion: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Gandham,Sai Kiran</cp:lastModifiedBy>
  <cp:revision>135</cp:revision>
  <dcterms:created xsi:type="dcterms:W3CDTF">2013-09-09T20:42:32Z</dcterms:created>
  <dcterms:modified xsi:type="dcterms:W3CDTF">2016-11-16T06:04:09Z</dcterms:modified>
</cp:coreProperties>
</file>