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CD19FB2-3AAB-4D03-B13A-2960828C78E3}" type="datetimeFigureOut">
              <a:rPr lang="en-US" smtClean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11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6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906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795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66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4270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94023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35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14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3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01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2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9/14/2016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8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9/14/2016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5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9/14/2016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5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27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9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CF1133-3259-4C45-BABA-5B62D9C6F78D}" type="datetimeFigureOut">
              <a:rPr lang="en-US" smtClean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1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oudshoorn@nwmissouri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</a:rPr>
              <a:t>GDP 1 Project Manager Briefing</a:t>
            </a:r>
            <a:br>
              <a:rPr lang="en-US" sz="4000" dirty="0">
                <a:effectLst/>
              </a:rPr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</a:t>
            </a:r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4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</a:t>
            </a:r>
            <a:r>
              <a:rPr lang="en-US" sz="4000" dirty="0" smtClean="0"/>
              <a:t>ther </a:t>
            </a:r>
            <a:r>
              <a:rPr lang="en-US" sz="4000" dirty="0"/>
              <a:t>T</a:t>
            </a:r>
            <a:r>
              <a:rPr lang="en-US" sz="4000" dirty="0" smtClean="0"/>
              <a:t>eams  We Are Working </a:t>
            </a:r>
            <a:r>
              <a:rPr lang="en-US" sz="4000" dirty="0"/>
              <a:t>W</a:t>
            </a:r>
            <a:r>
              <a:rPr lang="en-US" sz="4000" dirty="0" smtClean="0"/>
              <a:t>ith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collaborating with Group – C for testing.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4958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GDP 1 Artifacts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User stories / use cases</a:t>
            </a:r>
          </a:p>
          <a:p>
            <a:r>
              <a:rPr lang="en-US" sz="2000" dirty="0"/>
              <a:t>Requirements document</a:t>
            </a:r>
          </a:p>
          <a:p>
            <a:r>
              <a:rPr lang="en-US" sz="2000" dirty="0"/>
              <a:t>User interface storyboards / sketches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est </a:t>
            </a:r>
            <a:r>
              <a:rPr lang="en-US" sz="2000" dirty="0"/>
              <a:t>plan 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rchitectural </a:t>
            </a:r>
            <a:r>
              <a:rPr lang="en-US" sz="2000" dirty="0"/>
              <a:t>prototype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146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Thank You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3511550"/>
            <a:ext cx="3238500" cy="1409700"/>
          </a:xfrm>
        </p:spPr>
      </p:pic>
    </p:spTree>
    <p:extLst>
      <p:ext uri="{BB962C8B-B14F-4D97-AF65-F5344CB8AC3E}">
        <p14:creationId xmlns:p14="http://schemas.microsoft.com/office/powerpoint/2010/main" val="135388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Team Sigma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3766629"/>
            <a:ext cx="1563707" cy="1731701"/>
          </a:xfrm>
        </p:spPr>
      </p:pic>
      <p:sp>
        <p:nvSpPr>
          <p:cNvPr id="5" name="TextBox 4"/>
          <p:cNvSpPr txBox="1"/>
          <p:nvPr/>
        </p:nvSpPr>
        <p:spPr>
          <a:xfrm>
            <a:off x="1287889" y="5409125"/>
            <a:ext cx="218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Nikhil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51" y="745434"/>
            <a:ext cx="1710207" cy="2266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4" y="5269360"/>
            <a:ext cx="185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Niteesha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368" y="3434803"/>
            <a:ext cx="1957588" cy="18197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538">
            <a:off x="9247646" y="617186"/>
            <a:ext cx="2124722" cy="19865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252" y="3101805"/>
            <a:ext cx="1862063" cy="22499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216" y="3012384"/>
            <a:ext cx="2079933" cy="22421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03797" y="302267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Harika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65409" y="2499778"/>
            <a:ext cx="77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Sanket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878096" y="5415389"/>
            <a:ext cx="7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Sravya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70501" y="5254577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Sai Kiran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3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Team member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S.No</a:t>
            </a:r>
            <a:r>
              <a:rPr lang="en-US" sz="2000" dirty="0"/>
              <a:t>.          Names                                  		Roles</a:t>
            </a:r>
          </a:p>
          <a:p>
            <a:r>
              <a:rPr lang="en-US" sz="2000" dirty="0"/>
              <a:t>1              Sravya </a:t>
            </a:r>
            <a:r>
              <a:rPr lang="en-US" sz="2000" dirty="0" err="1" smtClean="0"/>
              <a:t>Kandepu</a:t>
            </a:r>
            <a:r>
              <a:rPr lang="en-US" sz="2000" dirty="0"/>
              <a:t>	</a:t>
            </a:r>
            <a:r>
              <a:rPr lang="en-US" sz="2000" dirty="0" smtClean="0"/>
              <a:t>	-</a:t>
            </a:r>
            <a:r>
              <a:rPr lang="en-US" sz="2000" dirty="0"/>
              <a:t>           </a:t>
            </a:r>
            <a:r>
              <a:rPr lang="en-US" sz="2000" dirty="0" smtClean="0"/>
              <a:t> </a:t>
            </a:r>
            <a:r>
              <a:rPr lang="en-US" sz="2000" dirty="0"/>
              <a:t>Primary </a:t>
            </a:r>
            <a:r>
              <a:rPr lang="en-US" sz="2000" dirty="0" smtClean="0"/>
              <a:t>contact &amp;</a:t>
            </a:r>
            <a:r>
              <a:rPr lang="en-US" sz="2000" dirty="0"/>
              <a:t> Communications and </a:t>
            </a:r>
            <a:r>
              <a:rPr lang="en-US" sz="2000" dirty="0" smtClean="0"/>
              <a:t>												documentation </a:t>
            </a:r>
            <a:r>
              <a:rPr lang="en-US" sz="2000" dirty="0"/>
              <a:t>management</a:t>
            </a:r>
          </a:p>
          <a:p>
            <a:r>
              <a:rPr lang="en-US" sz="2000" dirty="0"/>
              <a:t>2              </a:t>
            </a:r>
            <a:r>
              <a:rPr lang="en-US" sz="2000" dirty="0" err="1"/>
              <a:t>Nitheesha</a:t>
            </a:r>
            <a:r>
              <a:rPr lang="en-US" sz="2000" dirty="0"/>
              <a:t> </a:t>
            </a:r>
            <a:r>
              <a:rPr lang="en-US" sz="2000" dirty="0" err="1" smtClean="0"/>
              <a:t>Kotagiri</a:t>
            </a:r>
            <a:r>
              <a:rPr lang="en-US" sz="2000" dirty="0" smtClean="0"/>
              <a:t> </a:t>
            </a:r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dirty="0"/>
              <a:t>           </a:t>
            </a:r>
            <a:r>
              <a:rPr lang="en-US" sz="2000" dirty="0" smtClean="0"/>
              <a:t>Quality </a:t>
            </a:r>
            <a:r>
              <a:rPr lang="en-US" sz="2000" dirty="0"/>
              <a:t>and testing management</a:t>
            </a:r>
          </a:p>
          <a:p>
            <a:r>
              <a:rPr lang="en-US" sz="2000" dirty="0"/>
              <a:t>3              Nikhil Kumar Vemula 	</a:t>
            </a:r>
            <a:r>
              <a:rPr lang="en-US" sz="2000" dirty="0" smtClean="0"/>
              <a:t>-</a:t>
            </a:r>
            <a:r>
              <a:rPr lang="en-US" sz="2000" dirty="0"/>
              <a:t>             Data management</a:t>
            </a:r>
          </a:p>
          <a:p>
            <a:r>
              <a:rPr lang="en-US" sz="2000" dirty="0"/>
              <a:t>4              Harika Malempati 	</a:t>
            </a:r>
            <a:r>
              <a:rPr lang="en-US" sz="2000" dirty="0" smtClean="0"/>
              <a:t>	- </a:t>
            </a:r>
            <a:r>
              <a:rPr lang="en-US" sz="2000" dirty="0"/>
              <a:t>            Issues management</a:t>
            </a:r>
          </a:p>
          <a:p>
            <a:r>
              <a:rPr lang="en-US" sz="2000" dirty="0"/>
              <a:t>5              Sanket </a:t>
            </a:r>
            <a:r>
              <a:rPr lang="en-US" sz="2000" dirty="0" err="1"/>
              <a:t>Selokar</a:t>
            </a:r>
            <a:r>
              <a:rPr lang="en-US" sz="2000" dirty="0"/>
              <a:t>		</a:t>
            </a:r>
            <a:r>
              <a:rPr lang="en-US" sz="2000" dirty="0" smtClean="0"/>
              <a:t>	- </a:t>
            </a:r>
            <a:r>
              <a:rPr lang="en-US" sz="2000" dirty="0"/>
              <a:t>            Requirements management</a:t>
            </a:r>
          </a:p>
          <a:p>
            <a:r>
              <a:rPr lang="en-US" sz="2000" dirty="0"/>
              <a:t>6              </a:t>
            </a:r>
            <a:r>
              <a:rPr lang="en-US" sz="2000" dirty="0" err="1"/>
              <a:t>Saikiran</a:t>
            </a:r>
            <a:r>
              <a:rPr lang="en-US" sz="2000" dirty="0"/>
              <a:t> </a:t>
            </a:r>
            <a:r>
              <a:rPr lang="en-US" sz="2000" dirty="0" err="1"/>
              <a:t>Gandam</a:t>
            </a:r>
            <a:r>
              <a:rPr lang="en-US" sz="2000" dirty="0"/>
              <a:t> 	</a:t>
            </a:r>
            <a:r>
              <a:rPr lang="en-US" sz="2000" dirty="0" smtClean="0"/>
              <a:t>	-</a:t>
            </a:r>
            <a:r>
              <a:rPr lang="en-US" sz="2000" dirty="0"/>
              <a:t>             Client management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6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Client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Dr. Michael </a:t>
            </a:r>
            <a:r>
              <a:rPr lang="en-US" sz="2000" dirty="0" err="1"/>
              <a:t>Oudshoorn</a:t>
            </a: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Office: Colden Hall 2147</a:t>
            </a:r>
          </a:p>
          <a:p>
            <a:pPr marL="0" indent="0">
              <a:buNone/>
            </a:pPr>
            <a:r>
              <a:rPr lang="en-US" sz="2000" dirty="0"/>
              <a:t>Phone: 660-562-1764</a:t>
            </a:r>
          </a:p>
          <a:p>
            <a:pPr marL="0" indent="0">
              <a:buNone/>
            </a:pPr>
            <a:r>
              <a:rPr lang="en-US" sz="2000" dirty="0"/>
              <a:t>Email: </a:t>
            </a:r>
            <a:r>
              <a:rPr lang="en-US" sz="2000" dirty="0">
                <a:hlinkClick r:id="rId2"/>
              </a:rPr>
              <a:t>oudshoorn@nwmissouri.edu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1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b="1" dirty="0"/>
              <a:t>C</a:t>
            </a:r>
            <a:r>
              <a:rPr lang="en-US" b="1" dirty="0" smtClean="0"/>
              <a:t>ourse </a:t>
            </a:r>
            <a:r>
              <a:rPr lang="en-US" b="1" dirty="0"/>
              <a:t>scheduling assistant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Faculty </a:t>
            </a:r>
            <a:r>
              <a:rPr lang="en-US" dirty="0" smtClean="0"/>
              <a:t>Scheduler:</a:t>
            </a:r>
          </a:p>
          <a:p>
            <a:r>
              <a:rPr lang="en-US" dirty="0" smtClean="0"/>
              <a:t>This project enables the </a:t>
            </a:r>
            <a:r>
              <a:rPr lang="en-US" dirty="0" smtClean="0"/>
              <a:t>faculty to </a:t>
            </a:r>
            <a:r>
              <a:rPr lang="en-US" dirty="0" smtClean="0"/>
              <a:t>view their </a:t>
            </a:r>
            <a:r>
              <a:rPr lang="en-US" dirty="0" smtClean="0"/>
              <a:t>schedule automatically. Earlier this is done manual in an excel sheet and given to faculty to see their course schedule.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8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Java</a:t>
            </a:r>
          </a:p>
          <a:p>
            <a:r>
              <a:rPr lang="en-US" sz="2000" dirty="0" smtClean="0"/>
              <a:t>Swing</a:t>
            </a:r>
          </a:p>
          <a:p>
            <a:r>
              <a:rPr lang="en-US" sz="2000" dirty="0" smtClean="0"/>
              <a:t>Java script</a:t>
            </a:r>
          </a:p>
          <a:p>
            <a:r>
              <a:rPr lang="en-US" sz="2000" dirty="0" smtClean="0"/>
              <a:t>Ajax</a:t>
            </a:r>
          </a:p>
          <a:p>
            <a:r>
              <a:rPr lang="en-US" sz="2000" dirty="0" smtClean="0"/>
              <a:t>JQuery</a:t>
            </a:r>
          </a:p>
          <a:p>
            <a:r>
              <a:rPr lang="en-US" sz="2000" dirty="0" smtClean="0"/>
              <a:t>Advanced Java Script</a:t>
            </a:r>
          </a:p>
          <a:p>
            <a:r>
              <a:rPr lang="en-US" sz="2000" dirty="0" smtClean="0"/>
              <a:t>Mongo DB</a:t>
            </a:r>
          </a:p>
          <a:p>
            <a:r>
              <a:rPr lang="en-US" sz="2000" dirty="0" err="1" smtClean="0"/>
              <a:t>Sql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502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</a:t>
            </a:r>
            <a:r>
              <a:rPr lang="en-US" sz="4000" dirty="0" smtClean="0"/>
              <a:t>evelopment </a:t>
            </a:r>
            <a:r>
              <a:rPr lang="en-US" sz="4000" dirty="0"/>
              <a:t>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Net Beans IDE</a:t>
            </a:r>
          </a:p>
          <a:p>
            <a:r>
              <a:rPr lang="en-US" sz="2000" dirty="0" smtClean="0"/>
              <a:t>Sublime editor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80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</a:t>
            </a:r>
            <a:r>
              <a:rPr lang="en-US" sz="4000" dirty="0" smtClean="0"/>
              <a:t>uild Tools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69811"/>
            <a:ext cx="9601196" cy="3318936"/>
          </a:xfrm>
        </p:spPr>
        <p:txBody>
          <a:bodyPr/>
          <a:lstStyle/>
          <a:p>
            <a:r>
              <a:rPr lang="en-US" sz="2000" dirty="0" smtClean="0"/>
              <a:t>Maven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228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</a:t>
            </a:r>
            <a:r>
              <a:rPr lang="en-US" sz="4000" dirty="0" smtClean="0"/>
              <a:t>ource </a:t>
            </a:r>
            <a:r>
              <a:rPr lang="en-US" sz="4000" dirty="0"/>
              <a:t>C</a:t>
            </a:r>
            <a:r>
              <a:rPr lang="en-US" sz="4000" dirty="0" smtClean="0"/>
              <a:t>ode </a:t>
            </a:r>
            <a:r>
              <a:rPr lang="en-US" sz="4000" dirty="0"/>
              <a:t>H</a:t>
            </a:r>
            <a:r>
              <a:rPr lang="en-US" sz="4000" dirty="0" smtClean="0"/>
              <a:t>osting </a:t>
            </a:r>
            <a:r>
              <a:rPr lang="en-US" sz="4000" dirty="0"/>
              <a:t>S</a:t>
            </a:r>
            <a:r>
              <a:rPr lang="en-US" sz="4000" dirty="0" smtClean="0"/>
              <a:t>ite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3296993"/>
            <a:ext cx="2952750" cy="1695696"/>
          </a:xfrm>
        </p:spPr>
      </p:pic>
      <p:sp>
        <p:nvSpPr>
          <p:cNvPr id="5" name="TextBox 4"/>
          <p:cNvSpPr txBox="1"/>
          <p:nvPr/>
        </p:nvSpPr>
        <p:spPr>
          <a:xfrm>
            <a:off x="1725769" y="2691685"/>
            <a:ext cx="227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03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</TotalTime>
  <Words>132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GDP 1 Project Manager Briefing </vt:lpstr>
      <vt:lpstr>Team Sigma</vt:lpstr>
      <vt:lpstr>Team member responsibilities</vt:lpstr>
      <vt:lpstr>Client Information</vt:lpstr>
      <vt:lpstr> Course scheduling assistant</vt:lpstr>
      <vt:lpstr>Project Stack</vt:lpstr>
      <vt:lpstr>Development environment</vt:lpstr>
      <vt:lpstr>Build Tools</vt:lpstr>
      <vt:lpstr>Source Code Hosting Site</vt:lpstr>
      <vt:lpstr>Other Teams  We Are Working With</vt:lpstr>
      <vt:lpstr>GDP 1 Artifacts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1 Project Manager Briefing</dc:title>
  <dc:creator>Vemula,Nikhil Kumar</dc:creator>
  <cp:lastModifiedBy>Malempati,Harika</cp:lastModifiedBy>
  <cp:revision>16</cp:revision>
  <dcterms:created xsi:type="dcterms:W3CDTF">2016-09-13T23:26:28Z</dcterms:created>
  <dcterms:modified xsi:type="dcterms:W3CDTF">2016-09-15T04:17:08Z</dcterms:modified>
</cp:coreProperties>
</file>