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B943-AD6E-4D83-E87B-16EEB7B3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9AB7-8D11-4F0F-5EBB-11B70065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F00E-ED3D-0C4F-25E0-238286B1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DB4E-1D9A-CACA-BA58-B2A6C543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CA05-076B-1C83-8A13-E14AB628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AAB-4FB6-643D-D204-AD924611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45C8D-69B0-B5F8-5713-B8CAD4CC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FB56E-07FD-4805-C972-0E9EBF17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F257-7980-3950-A39F-4D37ADD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5B29-7B73-8206-37C7-DE1D688F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CF774-0B52-96EE-D45D-CC2BC8AB5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6A2A6-6B02-A7D6-2C50-85789FA6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5E21-BEC3-5D1F-72E1-A878FFEA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B8A8-DF94-1F76-6DCA-80F105F3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ACA5-6B54-E722-61F7-3F1EF92D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4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E0DB-91B2-982B-E2C5-5D4A7D86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8B78-265B-1B96-3893-DA014D8F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5F0F-CA88-3431-9818-BCB37FB1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C506C-7709-4F00-9BF6-39718A3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4ABC-8870-632C-9FAF-0B0C32B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5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25AC-2AE3-4F10-FFFD-24006836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E9207-C73F-1B8C-3361-60F99FD7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9E0C-425A-1A93-5057-239BE995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2A32-E063-150E-15C9-C5D32BCF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CBBE-640B-445C-3161-7590BEA6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2CFE-631B-7A17-F21B-25289375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85EA-E748-A916-E152-C4148901D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6C27C-7E2C-3420-76E9-3CCEF5A4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E10A-1D5C-F796-920D-5899446F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FCB5D-AAB7-C7FC-0C34-27CFBF7E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9C622-5B97-999E-7246-66229E70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4362-6B89-2DD7-8828-F05A476D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019E-8A3B-1DE3-E53D-3845D0A8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BD62-D877-F4B3-F65B-A089154C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5428-5A35-FDBB-9F2A-88C5355A3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4F7B-F1D7-6E1C-3243-F940DBC6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43921-66DB-71BD-15EB-5004431F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4F4A5-015C-8ACF-72D6-99F921CB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6C189-D9D3-83DC-4F51-666F0A82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2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6CC6-C330-2A10-AE84-C72604D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65032-3256-C412-0DF7-E4584EB6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AF5-A077-B1AA-2F38-056F23C0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07E7-FCC9-15B4-E2CB-D6649E82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65214-845D-2A3A-FEAE-A03759CA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E7E49-1A29-41DC-DF32-6D56CB6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6496B-00C1-28DC-8DAE-2349A8A1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6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B625-5515-10D2-AAF9-877C314E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B82D-7605-EE6D-7D4A-51CF797F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0A133-E283-52FC-25C8-492D3B4A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1458-8164-95FD-38F6-028101DC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24D9A-F73B-B7D4-B003-2BC09C1F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F6EA8-2E6F-847B-3066-0FE2DE70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1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6B3E-7C25-7ADC-A175-1A99ABCF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ECBB9-D46B-5FBC-4EA0-81276FBAD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FA84C-EA81-ABBE-FA2A-E11E28D5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05223-AA89-3DE6-C010-0D4196A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A0E15-03B6-0B7C-AF72-B326E83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5BB4-8561-1BD2-579E-B67C66EF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EC500-4D3F-76A5-5A8B-DE011F90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7714B-FD37-B49E-7BA8-34EC1E99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BB61-2CE9-FB14-05A9-2A7FFB32F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A1BF-26F4-4200-86A2-3D80105971EE}" type="datetimeFigureOut">
              <a:rPr lang="en-IN" smtClean="0"/>
              <a:t>23-06-2022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CC91-B1F2-A70F-F58E-3553CA956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F8F4-0E98-DCE7-96A5-D2FC8F33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50CF-E5FA-422A-B335-FCF5D82B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0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A2EFA-F98C-1FCD-C871-C49ADB40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88" y="1455256"/>
            <a:ext cx="10069390" cy="5094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41A8C-0071-100E-E9CC-424D63DFAA57}"/>
              </a:ext>
            </a:extLst>
          </p:cNvPr>
          <p:cNvSpPr txBox="1"/>
          <p:nvPr/>
        </p:nvSpPr>
        <p:spPr>
          <a:xfrm>
            <a:off x="3631096" y="291547"/>
            <a:ext cx="6228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Poppins" panose="020B0502040204020203" pitchFamily="2" charset="0"/>
              </a:rPr>
              <a:t>Full Stack Data Analytics : Assignment (19 June 2022)</a:t>
            </a:r>
          </a:p>
        </p:txBody>
      </p:sp>
    </p:spTree>
    <p:extLst>
      <p:ext uri="{BB962C8B-B14F-4D97-AF65-F5344CB8AC3E}">
        <p14:creationId xmlns:p14="http://schemas.microsoft.com/office/powerpoint/2010/main" val="28645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39AAE8-439C-DF50-2E64-854DD0E7F502}"/>
              </a:ext>
            </a:extLst>
          </p:cNvPr>
          <p:cNvCxnSpPr/>
          <p:nvPr/>
        </p:nvCxnSpPr>
        <p:spPr>
          <a:xfrm>
            <a:off x="2252870" y="5539409"/>
            <a:ext cx="752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9365B7-BA84-4C6D-2149-6E207AD54EC7}"/>
              </a:ext>
            </a:extLst>
          </p:cNvPr>
          <p:cNvCxnSpPr/>
          <p:nvPr/>
        </p:nvCxnSpPr>
        <p:spPr>
          <a:xfrm flipV="1">
            <a:off x="2252870" y="1484243"/>
            <a:ext cx="0" cy="405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442527-173B-7507-396E-499204BBD71F}"/>
              </a:ext>
            </a:extLst>
          </p:cNvPr>
          <p:cNvCxnSpPr>
            <a:cxnSpLocks/>
          </p:cNvCxnSpPr>
          <p:nvPr/>
        </p:nvCxnSpPr>
        <p:spPr>
          <a:xfrm>
            <a:off x="2067339" y="4876800"/>
            <a:ext cx="357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6FFF99-1680-CF18-4B79-CA88D8D10761}"/>
              </a:ext>
            </a:extLst>
          </p:cNvPr>
          <p:cNvCxnSpPr/>
          <p:nvPr/>
        </p:nvCxnSpPr>
        <p:spPr>
          <a:xfrm>
            <a:off x="2067339" y="4200939"/>
            <a:ext cx="357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76B639-442C-DE04-223D-C49CCB88B873}"/>
              </a:ext>
            </a:extLst>
          </p:cNvPr>
          <p:cNvCxnSpPr/>
          <p:nvPr/>
        </p:nvCxnSpPr>
        <p:spPr>
          <a:xfrm>
            <a:off x="2067339" y="3525078"/>
            <a:ext cx="357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475002-3AC0-7CFA-902F-F54D1FB8C73D}"/>
              </a:ext>
            </a:extLst>
          </p:cNvPr>
          <p:cNvCxnSpPr/>
          <p:nvPr/>
        </p:nvCxnSpPr>
        <p:spPr>
          <a:xfrm>
            <a:off x="2067339" y="2809461"/>
            <a:ext cx="357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0BB16F-0681-1493-9F8B-AF134465E951}"/>
              </a:ext>
            </a:extLst>
          </p:cNvPr>
          <p:cNvCxnSpPr>
            <a:cxnSpLocks/>
          </p:cNvCxnSpPr>
          <p:nvPr/>
        </p:nvCxnSpPr>
        <p:spPr>
          <a:xfrm>
            <a:off x="2067339" y="2027583"/>
            <a:ext cx="357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6B3510-9987-83DA-F702-9171A71BF093}"/>
              </a:ext>
            </a:extLst>
          </p:cNvPr>
          <p:cNvSpPr txBox="1"/>
          <p:nvPr/>
        </p:nvSpPr>
        <p:spPr>
          <a:xfrm>
            <a:off x="2067339" y="5539409"/>
            <a:ext cx="34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008D89-5FCB-1E3A-7F7E-D47DB04EAF67}"/>
              </a:ext>
            </a:extLst>
          </p:cNvPr>
          <p:cNvCxnSpPr>
            <a:cxnSpLocks/>
          </p:cNvCxnSpPr>
          <p:nvPr/>
        </p:nvCxnSpPr>
        <p:spPr>
          <a:xfrm>
            <a:off x="3458817" y="5327374"/>
            <a:ext cx="0" cy="42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29160-F867-9BCC-F5F0-AFAD5B91F539}"/>
              </a:ext>
            </a:extLst>
          </p:cNvPr>
          <p:cNvCxnSpPr/>
          <p:nvPr/>
        </p:nvCxnSpPr>
        <p:spPr>
          <a:xfrm>
            <a:off x="4704522" y="5340626"/>
            <a:ext cx="0" cy="42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D00554-FC04-6613-451D-1D2B453B87BB}"/>
              </a:ext>
            </a:extLst>
          </p:cNvPr>
          <p:cNvCxnSpPr/>
          <p:nvPr/>
        </p:nvCxnSpPr>
        <p:spPr>
          <a:xfrm>
            <a:off x="6096000" y="5327374"/>
            <a:ext cx="0" cy="42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508D3F-73F6-3020-63F5-DCF8D1343812}"/>
              </a:ext>
            </a:extLst>
          </p:cNvPr>
          <p:cNvCxnSpPr/>
          <p:nvPr/>
        </p:nvCxnSpPr>
        <p:spPr>
          <a:xfrm>
            <a:off x="7381461" y="5340626"/>
            <a:ext cx="0" cy="42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091EFB-29AA-5960-064F-19CC7A480ACD}"/>
              </a:ext>
            </a:extLst>
          </p:cNvPr>
          <p:cNvCxnSpPr/>
          <p:nvPr/>
        </p:nvCxnSpPr>
        <p:spPr>
          <a:xfrm>
            <a:off x="8759686" y="5327374"/>
            <a:ext cx="0" cy="42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7CC763-8169-616A-5E28-FE1112AA0777}"/>
              </a:ext>
            </a:extLst>
          </p:cNvPr>
          <p:cNvSpPr txBox="1"/>
          <p:nvPr/>
        </p:nvSpPr>
        <p:spPr>
          <a:xfrm>
            <a:off x="1736038" y="4692134"/>
            <a:ext cx="3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65A21-F7BA-E577-3BC2-A82C01D0C12B}"/>
              </a:ext>
            </a:extLst>
          </p:cNvPr>
          <p:cNvSpPr txBox="1"/>
          <p:nvPr/>
        </p:nvSpPr>
        <p:spPr>
          <a:xfrm>
            <a:off x="1775803" y="4029525"/>
            <a:ext cx="3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D4F185-4F82-0B7B-3166-A825EA62C575}"/>
              </a:ext>
            </a:extLst>
          </p:cNvPr>
          <p:cNvSpPr txBox="1"/>
          <p:nvPr/>
        </p:nvSpPr>
        <p:spPr>
          <a:xfrm>
            <a:off x="1775799" y="3332921"/>
            <a:ext cx="318046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D35AE5-4BA8-ACE1-9099-3AD4CA0CFDAF}"/>
              </a:ext>
            </a:extLst>
          </p:cNvPr>
          <p:cNvSpPr txBox="1"/>
          <p:nvPr/>
        </p:nvSpPr>
        <p:spPr>
          <a:xfrm>
            <a:off x="1775808" y="2638047"/>
            <a:ext cx="3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43880E-72CB-0413-92D8-2598915EE215}"/>
              </a:ext>
            </a:extLst>
          </p:cNvPr>
          <p:cNvSpPr txBox="1"/>
          <p:nvPr/>
        </p:nvSpPr>
        <p:spPr>
          <a:xfrm>
            <a:off x="1802290" y="1842917"/>
            <a:ext cx="3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F31874-95B9-AD5A-FA12-221796A1B994}"/>
              </a:ext>
            </a:extLst>
          </p:cNvPr>
          <p:cNvSpPr txBox="1"/>
          <p:nvPr/>
        </p:nvSpPr>
        <p:spPr>
          <a:xfrm>
            <a:off x="3299794" y="5712552"/>
            <a:ext cx="60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829E74-6F9B-6621-0996-1C5DFD598756}"/>
              </a:ext>
            </a:extLst>
          </p:cNvPr>
          <p:cNvSpPr txBox="1"/>
          <p:nvPr/>
        </p:nvSpPr>
        <p:spPr>
          <a:xfrm>
            <a:off x="4452724" y="5712552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3E5831-F617-7E71-ABF2-E543D386B9C5}"/>
              </a:ext>
            </a:extLst>
          </p:cNvPr>
          <p:cNvSpPr txBox="1"/>
          <p:nvPr/>
        </p:nvSpPr>
        <p:spPr>
          <a:xfrm>
            <a:off x="5910471" y="5700165"/>
            <a:ext cx="79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B7C59D-6AFB-1A6A-16B5-1152701DC5B6}"/>
              </a:ext>
            </a:extLst>
          </p:cNvPr>
          <p:cNvSpPr txBox="1"/>
          <p:nvPr/>
        </p:nvSpPr>
        <p:spPr>
          <a:xfrm>
            <a:off x="7169434" y="5712552"/>
            <a:ext cx="60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E3A9F2-7989-EED7-1ADA-234183DDB043}"/>
              </a:ext>
            </a:extLst>
          </p:cNvPr>
          <p:cNvSpPr txBox="1"/>
          <p:nvPr/>
        </p:nvSpPr>
        <p:spPr>
          <a:xfrm>
            <a:off x="8587409" y="5700165"/>
            <a:ext cx="6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550465-F43E-FEBD-5A77-5F91268F4D6C}"/>
              </a:ext>
            </a:extLst>
          </p:cNvPr>
          <p:cNvSpPr/>
          <p:nvPr/>
        </p:nvSpPr>
        <p:spPr>
          <a:xfrm>
            <a:off x="2252870" y="3525078"/>
            <a:ext cx="1205945" cy="20143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F5CB2-AE93-C47D-B311-8D4B25A65931}"/>
              </a:ext>
            </a:extLst>
          </p:cNvPr>
          <p:cNvSpPr/>
          <p:nvPr/>
        </p:nvSpPr>
        <p:spPr>
          <a:xfrm>
            <a:off x="3458815" y="2809461"/>
            <a:ext cx="1245704" cy="27299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E813BE-C613-1B5F-A94E-570EB06B4907}"/>
              </a:ext>
            </a:extLst>
          </p:cNvPr>
          <p:cNvSpPr/>
          <p:nvPr/>
        </p:nvSpPr>
        <p:spPr>
          <a:xfrm>
            <a:off x="4704519" y="2027561"/>
            <a:ext cx="1391477" cy="3511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64DB85-BF32-FE10-4928-10853B1EB9FC}"/>
              </a:ext>
            </a:extLst>
          </p:cNvPr>
          <p:cNvSpPr/>
          <p:nvPr/>
        </p:nvSpPr>
        <p:spPr>
          <a:xfrm>
            <a:off x="7381461" y="2027561"/>
            <a:ext cx="1391477" cy="3511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F9CD6F-AF6F-141E-877B-B78367A56DB7}"/>
              </a:ext>
            </a:extLst>
          </p:cNvPr>
          <p:cNvSpPr txBox="1"/>
          <p:nvPr/>
        </p:nvSpPr>
        <p:spPr>
          <a:xfrm>
            <a:off x="4273816" y="759449"/>
            <a:ext cx="4863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: Histogram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7603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Verma</dc:creator>
  <cp:lastModifiedBy>Nikhil Verma</cp:lastModifiedBy>
  <cp:revision>1</cp:revision>
  <dcterms:created xsi:type="dcterms:W3CDTF">2022-06-23T04:10:49Z</dcterms:created>
  <dcterms:modified xsi:type="dcterms:W3CDTF">2022-06-23T04:21:44Z</dcterms:modified>
</cp:coreProperties>
</file>