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0BDA-E884-4162-8B07-51461A0A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94AFE-BD7A-4176-9B32-CA294224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75A6-5840-461C-BA4B-9F7A2BB7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4E10-30D5-4AA1-A21E-EA4A2EE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9D35-DDF6-40C2-B786-82E50F5F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ADF-DC04-4EE7-986A-C3DE65C5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8755-5136-441D-BAC7-BE6D9DCD9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4728-2854-404A-A481-FD4AB102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968A-6D63-4515-B5BE-0FD30455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A9B5-2555-4257-8D87-52E2DAD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CECCD-4A91-4A43-BF0A-16F4767E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D537-B167-47C2-8D47-FF3E1999E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4D88-0197-43CB-8DE4-8BB5BA3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52D1-75A5-491E-8811-274CEE79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4A6-D6E3-4081-8F39-5FAA72FC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5658-8B23-46C5-9A2E-99618903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DF-B5EF-480D-AD68-A5FC963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D41C-8350-4E47-8507-F291344A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6C12-9D61-4EFF-A720-8445DC49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95FC-EF0E-4C46-A83E-0D58258A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74ED-E838-4883-B810-04CC06FA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6101-E31A-4766-951C-1A2F5ADC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9E7E-0228-480C-85FB-BAF4DFA0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B03F-2993-4DBD-8B17-C9A6F184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1950-0476-48CE-A34F-4317603E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B83A-B28F-441B-B9C6-AFF5E7F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3CBF8-3826-409D-8E5A-227F4C02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708A-1DD9-4FCF-8FC0-D24F59AA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5B6A-4644-4A96-A14F-9E0C0970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C0B7-F0FA-46F6-8415-72BB8588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CB554-EEC8-4871-8210-053C615E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0D96-6FA4-483B-BD3B-F3B8DF4F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2E7B-CE4B-446F-BBF3-E49E4DBE0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7C2B3-ACC9-4B42-A1D8-0801BCE1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E76E-C5D1-4DDE-88C4-ABF11E3EE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7EC83-BCAB-4E27-87F1-A727D5FAB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9D0B0-8637-481A-A008-BA4B90FB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7E0D9-B17B-4C7D-B760-D5D8511A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04319-FD70-46DB-923E-F1AC5035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71A8-5549-4281-A94B-2EAB0923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3833D-82DB-4A06-B7AC-B4E95E14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2751-8F6C-475B-B2B8-BEB49124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2B9F-1D12-4FA1-A22C-3F553D85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02DA8-D1AE-41C4-8ECE-7FF810C3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098A7-F8E1-425C-A6DB-AC8BCF5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94A22-E85D-4A3E-8AF9-8D53248A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608-8340-4F20-B897-BC7314D8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B690-58E4-44B1-9377-C96D1103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29E9-1BC8-475F-9DEE-03BE0A4C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F5B8-9A67-4BE4-A186-9C0761AA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7F87-39AE-4A02-8488-11BC8ED0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4F4FB-98C7-4310-83AC-15911DB3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076-E4BB-4948-9CF7-0F93B1E2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86475-D8B7-424D-A975-3AFD8689B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8D22-5702-496C-893F-398850AF9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ACD41-4FF4-49A9-8F9D-EE29BD78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C95E-29BA-4337-94F5-5DE31B30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74A47-68CF-479C-B300-CED48769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954FB-C1BB-4F7E-9403-CA03AAFF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294B-3698-4EB4-82BF-1A474468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67D1-1059-4CED-8797-B858DCA72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DD04-6780-4BCC-8680-98029E4C3E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FD05-23E4-4F4B-8C08-3522F458A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A61C-9197-426A-B4C7-0E85858C5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A428-08F3-4B6E-A254-F59CC2936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commons.wikimedia.org/wiki/File:Black_Screen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1FDF-D9EA-4585-B17E-52216AA84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D7568-4DFC-44C7-A7F7-9A7C8023BF57}"/>
              </a:ext>
            </a:extLst>
          </p:cNvPr>
          <p:cNvSpPr txBox="1"/>
          <p:nvPr/>
        </p:nvSpPr>
        <p:spPr>
          <a:xfrm>
            <a:off x="3048000" y="5715000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commons.wikimedia.org/wiki/File:Black_Screen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19AC5-2B75-4F01-B165-F2127F3D0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766391"/>
            <a:ext cx="9507277" cy="5325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4ED9F-D23F-4178-8351-E643F84F3810}"/>
              </a:ext>
            </a:extLst>
          </p:cNvPr>
          <p:cNvSpPr txBox="1"/>
          <p:nvPr/>
        </p:nvSpPr>
        <p:spPr>
          <a:xfrm>
            <a:off x="2317747" y="2494300"/>
            <a:ext cx="7651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P1 Controls: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   - A/D to move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   - Space to shoot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P2 Controls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   - LeftArrow/RightArrow to move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   - Right Ctrl to shoot</a:t>
            </a:r>
          </a:p>
          <a:p>
            <a:pPr lvl="1"/>
            <a:endParaRPr lang="en-US" dirty="0">
              <a:solidFill>
                <a:schemeClr val="bg1"/>
              </a:solidFill>
              <a:latin typeface="Arcade" panose="000004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Press ‘R’ to start.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140D4-A966-44D0-987A-02DCE3B05F0A}"/>
              </a:ext>
            </a:extLst>
          </p:cNvPr>
          <p:cNvSpPr txBox="1"/>
          <p:nvPr/>
        </p:nvSpPr>
        <p:spPr>
          <a:xfrm>
            <a:off x="2317747" y="1258758"/>
            <a:ext cx="64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Shoot the alien dropping from the screen to get points</a:t>
            </a:r>
          </a:p>
          <a:p>
            <a:r>
              <a:rPr lang="en-US" dirty="0">
                <a:solidFill>
                  <a:schemeClr val="bg1"/>
                </a:solidFill>
                <a:latin typeface="Arcade" panose="00000400000000000000" pitchFamily="2" charset="0"/>
              </a:rPr>
              <a:t>First to 10 points wins!</a:t>
            </a:r>
          </a:p>
        </p:txBody>
      </p:sp>
    </p:spTree>
    <p:extLst>
      <p:ext uri="{BB962C8B-B14F-4D97-AF65-F5344CB8AC3E}">
        <p14:creationId xmlns:p14="http://schemas.microsoft.com/office/powerpoint/2010/main" val="161377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Arcade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Mahalanobis</dc:creator>
  <cp:lastModifiedBy>Nikhil Mahalanobis</cp:lastModifiedBy>
  <cp:revision>10</cp:revision>
  <dcterms:created xsi:type="dcterms:W3CDTF">2021-10-20T02:24:36Z</dcterms:created>
  <dcterms:modified xsi:type="dcterms:W3CDTF">2021-10-20T02:48:20Z</dcterms:modified>
</cp:coreProperties>
</file>