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4/8/2022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4/8/2022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4/8/2022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4/8/2022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dirty="0"/>
              <a:pPr/>
              <a:t>4/8/2022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dirty="0"/>
              <a:pPr/>
              <a:t>4/8/2022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dirty="0"/>
              <a:pPr/>
              <a:t>4/8/2022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dirty="0"/>
              <a:pPr/>
              <a:t>4/8/2022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dirty="0"/>
              <a:pPr/>
              <a:t>4/8/2022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4/8/2022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4/8/2022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dirty="0"/>
              <a:pPr/>
              <a:t>4/8/2022</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F28FB93-0A08-4E7D-8E63-9EFA29F1E093}"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2" r:id="rId10"/>
    <p:sldLayoutId id="2147483853" r:id="rId11"/>
    <p:sldLayoutId id="2147483854" r:id="rId12"/>
    <p:sldLayoutId id="2147483855" r:id="rId13"/>
    <p:sldLayoutId id="2147483858" r:id="rId14"/>
    <p:sldLayoutId id="2147483859" r:id="rId15"/>
    <p:sldLayoutId id="2147483850" r:id="rId16"/>
    <p:sldLayoutId id="214748385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0739A-3F08-49BB-99C5-9BA5C48818D4}"/>
              </a:ext>
            </a:extLst>
          </p:cNvPr>
          <p:cNvSpPr>
            <a:spLocks noGrp="1"/>
          </p:cNvSpPr>
          <p:nvPr>
            <p:ph type="ctrTitle"/>
          </p:nvPr>
        </p:nvSpPr>
        <p:spPr>
          <a:xfrm>
            <a:off x="0" y="425932"/>
            <a:ext cx="12192000" cy="1828801"/>
          </a:xfrm>
        </p:spPr>
        <p:txBody>
          <a:bodyPr>
            <a:normAutofit/>
          </a:bodyPr>
          <a:lstStyle/>
          <a:p>
            <a:r>
              <a:rPr lang="en-GB" sz="3200" b="1" u="sng"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Project Name:</a:t>
            </a:r>
            <a:r>
              <a:rPr lang="en-GB" sz="3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The Rising Sports Club (Sports Complex Management System)</a:t>
            </a:r>
            <a:br>
              <a:rPr lang="en-IN" sz="3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IN" sz="3200" b="1" dirty="0">
              <a:solidFill>
                <a:schemeClr val="tx1"/>
              </a:solidFill>
            </a:endParaRPr>
          </a:p>
        </p:txBody>
      </p:sp>
      <p:sp>
        <p:nvSpPr>
          <p:cNvPr id="3" name="Subtitle 2">
            <a:extLst>
              <a:ext uri="{FF2B5EF4-FFF2-40B4-BE49-F238E27FC236}">
                <a16:creationId xmlns:a16="http://schemas.microsoft.com/office/drawing/2014/main" id="{9CE746EC-8AA3-4660-9527-79AF458F0477}"/>
              </a:ext>
            </a:extLst>
          </p:cNvPr>
          <p:cNvSpPr>
            <a:spLocks noGrp="1"/>
          </p:cNvSpPr>
          <p:nvPr>
            <p:ph type="subTitle" idx="1"/>
          </p:nvPr>
        </p:nvSpPr>
        <p:spPr>
          <a:xfrm>
            <a:off x="1137428" y="3387011"/>
            <a:ext cx="4647552" cy="3172409"/>
          </a:xfrm>
        </p:spPr>
        <p:txBody>
          <a:bodyPr>
            <a:normAutofit/>
          </a:bodyPr>
          <a:lstStyle/>
          <a:p>
            <a:pPr algn="just">
              <a:lnSpc>
                <a:spcPct val="115000"/>
              </a:lnSpc>
              <a:spcAft>
                <a:spcPts val="1000"/>
              </a:spcAft>
            </a:pPr>
            <a:r>
              <a:rPr lang="en-GB" b="1" u="sng" dirty="0">
                <a:effectLst/>
                <a:latin typeface="Times New Roman" panose="02020603050405020304" pitchFamily="18" charset="0"/>
                <a:ea typeface="Calibri" panose="020F0502020204030204" pitchFamily="34" charset="0"/>
                <a:cs typeface="Times New Roman" panose="02020603050405020304" pitchFamily="18" charset="0"/>
              </a:rPr>
              <a:t>Project Member: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GB" b="1" dirty="0">
                <a:effectLst/>
                <a:latin typeface="Times New Roman" panose="02020603050405020304" pitchFamily="18" charset="0"/>
                <a:ea typeface="Calibri" panose="020F0502020204030204" pitchFamily="34" charset="0"/>
                <a:cs typeface="Times New Roman" panose="02020603050405020304" pitchFamily="18" charset="0"/>
              </a:rPr>
              <a:t>Raghav Patil			210943120065</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GB" b="1" dirty="0">
                <a:effectLst/>
                <a:latin typeface="Times New Roman" panose="02020603050405020304" pitchFamily="18" charset="0"/>
                <a:ea typeface="Calibri" panose="020F0502020204030204" pitchFamily="34" charset="0"/>
                <a:cs typeface="Times New Roman" panose="02020603050405020304" pitchFamily="18" charset="0"/>
              </a:rPr>
              <a:t>Nikhil Mane				210943120060</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GB" b="1" dirty="0">
                <a:effectLst/>
                <a:latin typeface="Times New Roman" panose="02020603050405020304" pitchFamily="18" charset="0"/>
                <a:ea typeface="Calibri" panose="020F0502020204030204" pitchFamily="34" charset="0"/>
                <a:cs typeface="Times New Roman" panose="02020603050405020304" pitchFamily="18" charset="0"/>
              </a:rPr>
              <a:t>Shubham Singh			210943120100</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GB" b="1" dirty="0">
                <a:effectLst/>
                <a:latin typeface="Times New Roman" panose="02020603050405020304" pitchFamily="18" charset="0"/>
                <a:ea typeface="Calibri" panose="020F0502020204030204" pitchFamily="34" charset="0"/>
                <a:cs typeface="Times New Roman" panose="02020603050405020304" pitchFamily="18" charset="0"/>
              </a:rPr>
              <a:t>Shubham Torkad		210943120111</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272031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5D860-0989-489A-A562-77C37435E4FA}"/>
              </a:ext>
            </a:extLst>
          </p:cNvPr>
          <p:cNvSpPr>
            <a:spLocks noGrp="1"/>
          </p:cNvSpPr>
          <p:nvPr>
            <p:ph type="title"/>
          </p:nvPr>
        </p:nvSpPr>
        <p:spPr/>
        <p:txBody>
          <a:bodyPr/>
          <a:lstStyle/>
          <a:p>
            <a:pPr algn="l"/>
            <a:r>
              <a:rPr lang="en-US" b="1" dirty="0">
                <a:solidFill>
                  <a:schemeClr val="tx1"/>
                </a:solidFill>
              </a:rPr>
              <a:t>Introduction</a:t>
            </a:r>
            <a:r>
              <a:rPr lang="en-US" dirty="0"/>
              <a:t>:</a:t>
            </a:r>
            <a:endParaRPr lang="en-IN" dirty="0"/>
          </a:p>
        </p:txBody>
      </p:sp>
      <p:sp>
        <p:nvSpPr>
          <p:cNvPr id="3" name="Content Placeholder 2">
            <a:extLst>
              <a:ext uri="{FF2B5EF4-FFF2-40B4-BE49-F238E27FC236}">
                <a16:creationId xmlns:a16="http://schemas.microsoft.com/office/drawing/2014/main" id="{857A3D5B-EE1E-4B23-BC26-F952DC108307}"/>
              </a:ext>
            </a:extLst>
          </p:cNvPr>
          <p:cNvSpPr>
            <a:spLocks noGrp="1"/>
          </p:cNvSpPr>
          <p:nvPr>
            <p:ph idx="1"/>
          </p:nvPr>
        </p:nvSpPr>
        <p:spPr/>
        <p:txBody>
          <a:bodyPr>
            <a:normAutofit/>
          </a:bodyPr>
          <a:lstStyle/>
          <a:p>
            <a:pPr marL="36900" indent="0">
              <a:lnSpc>
                <a:spcPct val="115000"/>
              </a:lnSpc>
              <a:spcAft>
                <a:spcPts val="1000"/>
              </a:spcAft>
              <a:buNone/>
            </a:pPr>
            <a:r>
              <a:rPr lang="en-US" sz="1800" kern="50" dirty="0">
                <a:solidFill>
                  <a:schemeClr val="tx1"/>
                </a:solidFill>
                <a:effectLst/>
                <a:latin typeface="Arial" panose="020B0604020202020204" pitchFamily="34" charset="0"/>
                <a:ea typeface="Calibri" panose="020F0502020204030204" pitchFamily="34" charset="0"/>
              </a:rPr>
              <a:t>	A sport club management system provides and manages various club activities such as member registration, registration for various sports, getting sports details and finally getting score card and more. The sports club management system software is a system that manages the entire club activities and provides respective functionality for various types of visitors. It allows normal users to avail for club membership, to subscribe for desired game and achieve the membership through registration. The system is with built in security with two factor authentication.</a:t>
            </a:r>
            <a:endParaRPr lang="en-IN" sz="1800" kern="50" dirty="0">
              <a:solidFill>
                <a:schemeClr val="tx1"/>
              </a:solidFill>
              <a:effectLst/>
              <a:latin typeface="Calibri" panose="020F0502020204030204" pitchFamily="34" charset="0"/>
              <a:ea typeface="Calibri" panose="020F0502020204030204" pitchFamily="34" charset="0"/>
            </a:endParaRPr>
          </a:p>
          <a:p>
            <a:pPr marL="36900" indent="0">
              <a:lnSpc>
                <a:spcPct val="115000"/>
              </a:lnSpc>
              <a:spcAft>
                <a:spcPts val="1000"/>
              </a:spcAft>
              <a:buNone/>
            </a:pPr>
            <a:r>
              <a:rPr lang="en-US" sz="1800" kern="50" dirty="0">
                <a:solidFill>
                  <a:schemeClr val="tx1"/>
                </a:solidFill>
                <a:effectLst/>
                <a:latin typeface="Arial" panose="020B0604020202020204" pitchFamily="34" charset="0"/>
                <a:ea typeface="Calibri" panose="020F0502020204030204" pitchFamily="34" charset="0"/>
              </a:rPr>
              <a:t>	This is a crucial factor in having an online sports club website, that keeps itself fresh and live and updated at all times. This is sport club management system...to be well organized sports activities it needs to be user friendly as well as well managed.</a:t>
            </a:r>
            <a:endParaRPr lang="en-IN" sz="1800" kern="50" dirty="0">
              <a:solidFill>
                <a:schemeClr val="tx1"/>
              </a:solidFill>
              <a:effectLst/>
              <a:latin typeface="Calibri" panose="020F0502020204030204" pitchFamily="34" charset="0"/>
              <a:ea typeface="Calibri" panose="020F0502020204030204" pitchFamily="34" charset="0"/>
            </a:endParaRPr>
          </a:p>
          <a:p>
            <a:pPr marL="36900" indent="0">
              <a:buNone/>
            </a:pPr>
            <a:endParaRPr lang="en-IN" dirty="0"/>
          </a:p>
        </p:txBody>
      </p:sp>
    </p:spTree>
    <p:extLst>
      <p:ext uri="{BB962C8B-B14F-4D97-AF65-F5344CB8AC3E}">
        <p14:creationId xmlns:p14="http://schemas.microsoft.com/office/powerpoint/2010/main" val="3943413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B0706-3FAD-4AB8-B077-93F61E244626}"/>
              </a:ext>
            </a:extLst>
          </p:cNvPr>
          <p:cNvSpPr>
            <a:spLocks noGrp="1"/>
          </p:cNvSpPr>
          <p:nvPr>
            <p:ph type="title"/>
          </p:nvPr>
        </p:nvSpPr>
        <p:spPr>
          <a:xfrm>
            <a:off x="27992" y="68424"/>
            <a:ext cx="10353762" cy="970450"/>
          </a:xfrm>
        </p:spPr>
        <p:txBody>
          <a:bodyPr/>
          <a:lstStyle/>
          <a:p>
            <a:pPr algn="l"/>
            <a:r>
              <a:rPr lang="en-US" dirty="0">
                <a:solidFill>
                  <a:schemeClr val="tx1"/>
                </a:solidFill>
              </a:rPr>
              <a:t>ERD:</a:t>
            </a:r>
            <a:endParaRPr lang="en-IN" dirty="0">
              <a:solidFill>
                <a:schemeClr val="tx1"/>
              </a:solidFill>
            </a:endParaRPr>
          </a:p>
        </p:txBody>
      </p:sp>
      <p:pic>
        <p:nvPicPr>
          <p:cNvPr id="4" name="Content Placeholder 3">
            <a:extLst>
              <a:ext uri="{FF2B5EF4-FFF2-40B4-BE49-F238E27FC236}">
                <a16:creationId xmlns:a16="http://schemas.microsoft.com/office/drawing/2014/main" id="{FDB29316-F167-4597-864F-83D0C4102F9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39059"/>
          <a:stretch/>
        </p:blipFill>
        <p:spPr bwMode="auto">
          <a:xfrm>
            <a:off x="1514670" y="933062"/>
            <a:ext cx="9162660" cy="566368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67115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B7BE7-3140-43EC-A010-BD86A04C3C36}"/>
              </a:ext>
            </a:extLst>
          </p:cNvPr>
          <p:cNvSpPr>
            <a:spLocks noGrp="1"/>
          </p:cNvSpPr>
          <p:nvPr>
            <p:ph type="title"/>
          </p:nvPr>
        </p:nvSpPr>
        <p:spPr>
          <a:xfrm>
            <a:off x="0" y="0"/>
            <a:ext cx="10353762" cy="970450"/>
          </a:xfrm>
        </p:spPr>
        <p:txBody>
          <a:bodyPr/>
          <a:lstStyle/>
          <a:p>
            <a:pPr algn="l"/>
            <a:r>
              <a:rPr lang="en-US" b="1" dirty="0">
                <a:solidFill>
                  <a:schemeClr val="tx1"/>
                </a:solidFill>
              </a:rPr>
              <a:t>Flowchart:</a:t>
            </a:r>
            <a:endParaRPr lang="en-IN" b="1" dirty="0">
              <a:solidFill>
                <a:schemeClr val="tx1"/>
              </a:solidFill>
            </a:endParaRPr>
          </a:p>
        </p:txBody>
      </p:sp>
      <p:pic>
        <p:nvPicPr>
          <p:cNvPr id="4" name="Content Placeholder 3" descr="Page 1">
            <a:extLst>
              <a:ext uri="{FF2B5EF4-FFF2-40B4-BE49-F238E27FC236}">
                <a16:creationId xmlns:a16="http://schemas.microsoft.com/office/drawing/2014/main" id="{501A3015-389C-42B1-9F71-7B37C64B4A1C}"/>
              </a:ext>
            </a:extLst>
          </p:cNvPr>
          <p:cNvPicPr>
            <a:picLocks noGrp="1" noChangeAspect="1"/>
          </p:cNvPicPr>
          <p:nvPr>
            <p:ph idx="1"/>
          </p:nvPr>
        </p:nvPicPr>
        <p:blipFill>
          <a:blip r:embed="rId2"/>
          <a:stretch>
            <a:fillRect/>
          </a:stretch>
        </p:blipFill>
        <p:spPr>
          <a:xfrm>
            <a:off x="3041779" y="195942"/>
            <a:ext cx="8714793" cy="6531429"/>
          </a:xfrm>
          <a:prstGeom prst="rect">
            <a:avLst/>
          </a:prstGeom>
        </p:spPr>
      </p:pic>
    </p:spTree>
    <p:extLst>
      <p:ext uri="{BB962C8B-B14F-4D97-AF65-F5344CB8AC3E}">
        <p14:creationId xmlns:p14="http://schemas.microsoft.com/office/powerpoint/2010/main" val="3519881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B31E3-5806-42E0-A470-E0B16D15A4CF}"/>
              </a:ext>
            </a:extLst>
          </p:cNvPr>
          <p:cNvSpPr>
            <a:spLocks noGrp="1"/>
          </p:cNvSpPr>
          <p:nvPr>
            <p:ph type="title"/>
          </p:nvPr>
        </p:nvSpPr>
        <p:spPr>
          <a:xfrm>
            <a:off x="0" y="0"/>
            <a:ext cx="10353762" cy="970450"/>
          </a:xfrm>
        </p:spPr>
        <p:txBody>
          <a:bodyPr/>
          <a:lstStyle/>
          <a:p>
            <a:pPr algn="l"/>
            <a:r>
              <a:rPr lang="en-US" dirty="0">
                <a:solidFill>
                  <a:schemeClr val="tx1"/>
                </a:solidFill>
              </a:rPr>
              <a:t>DFD:</a:t>
            </a:r>
            <a:endParaRPr lang="en-IN" dirty="0">
              <a:solidFill>
                <a:schemeClr val="tx1"/>
              </a:solidFill>
            </a:endParaRPr>
          </a:p>
        </p:txBody>
      </p:sp>
      <p:pic>
        <p:nvPicPr>
          <p:cNvPr id="4" name="Content Placeholder 3" descr="Page 2">
            <a:extLst>
              <a:ext uri="{FF2B5EF4-FFF2-40B4-BE49-F238E27FC236}">
                <a16:creationId xmlns:a16="http://schemas.microsoft.com/office/drawing/2014/main" id="{E80E6E27-F34C-4FF4-AF16-92F8F9120D87}"/>
              </a:ext>
            </a:extLst>
          </p:cNvPr>
          <p:cNvPicPr>
            <a:picLocks noGrp="1" noChangeAspect="1"/>
          </p:cNvPicPr>
          <p:nvPr>
            <p:ph idx="1"/>
          </p:nvPr>
        </p:nvPicPr>
        <p:blipFill rotWithShape="1">
          <a:blip r:embed="rId2"/>
          <a:srcRect t="18621" b="14078"/>
          <a:stretch/>
        </p:blipFill>
        <p:spPr>
          <a:xfrm>
            <a:off x="2292364" y="1483567"/>
            <a:ext cx="9147043" cy="4348066"/>
          </a:xfrm>
          <a:prstGeom prst="rect">
            <a:avLst/>
          </a:prstGeom>
        </p:spPr>
      </p:pic>
    </p:spTree>
    <p:extLst>
      <p:ext uri="{BB962C8B-B14F-4D97-AF65-F5344CB8AC3E}">
        <p14:creationId xmlns:p14="http://schemas.microsoft.com/office/powerpoint/2010/main" val="2603558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AA052-9CB9-470D-A6E3-CC0293B59FCD}"/>
              </a:ext>
            </a:extLst>
          </p:cNvPr>
          <p:cNvSpPr>
            <a:spLocks noGrp="1"/>
          </p:cNvSpPr>
          <p:nvPr>
            <p:ph type="title"/>
          </p:nvPr>
        </p:nvSpPr>
        <p:spPr/>
        <p:txBody>
          <a:bodyPr>
            <a:normAutofit/>
          </a:bodyPr>
          <a:lstStyle/>
          <a:p>
            <a:pPr algn="l"/>
            <a:r>
              <a:rPr lang="en-US"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Flow Of Project:</a:t>
            </a:r>
            <a:endParaRPr lang="en-IN" b="1" dirty="0">
              <a:solidFill>
                <a:schemeClr val="tx1"/>
              </a:solidFill>
            </a:endParaRPr>
          </a:p>
        </p:txBody>
      </p:sp>
      <p:sp>
        <p:nvSpPr>
          <p:cNvPr id="3" name="Content Placeholder 2">
            <a:extLst>
              <a:ext uri="{FF2B5EF4-FFF2-40B4-BE49-F238E27FC236}">
                <a16:creationId xmlns:a16="http://schemas.microsoft.com/office/drawing/2014/main" id="{EC6B43C0-2C67-4871-A031-80C3C7B8123A}"/>
              </a:ext>
            </a:extLst>
          </p:cNvPr>
          <p:cNvSpPr>
            <a:spLocks noGrp="1"/>
          </p:cNvSpPr>
          <p:nvPr>
            <p:ph idx="1"/>
          </p:nvPr>
        </p:nvSpPr>
        <p:spPr/>
        <p:txBody>
          <a:bodyPr>
            <a:normAutofit/>
          </a:bodyPr>
          <a:lstStyle/>
          <a:p>
            <a:pPr marL="36900" indent="0">
              <a:lnSpc>
                <a:spcPct val="115000"/>
              </a:lnSpc>
              <a:spcAft>
                <a:spcPts val="1000"/>
              </a:spcAft>
              <a:buNone/>
            </a:pPr>
            <a:r>
              <a:rPr lang="en-GB" sz="1800" b="1"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This system is being with three-layer management including three major roles for better safety, convenience &amp; speed.</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6900" indent="0">
              <a:lnSpc>
                <a:spcPct val="115000"/>
              </a:lnSpc>
              <a:spcAft>
                <a:spcPts val="1000"/>
              </a:spcAft>
              <a:buNone/>
            </a:pPr>
            <a:r>
              <a:rPr lang="en-GB" sz="1800" b="1" dirty="0">
                <a:solidFill>
                  <a:schemeClr val="tx1"/>
                </a:solidFill>
                <a:effectLst/>
                <a:latin typeface="Arial" panose="020B0604020202020204" pitchFamily="34" charset="0"/>
                <a:ea typeface="Times New Roman" panose="02020603050405020304" pitchFamily="18" charset="0"/>
              </a:rPr>
              <a:t>User:</a:t>
            </a:r>
            <a:r>
              <a:rPr lang="en-GB"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after login user will able to see the all sports which are available in club. When user will click on particular sport then he will get the details of that sport like offers, batch timings, fees if user wants to proceed further, he can subscribe to that sport</a:t>
            </a: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p>
          <a:p>
            <a:pPr marL="0" lvl="0" indent="0">
              <a:lnSpc>
                <a:spcPct val="115000"/>
              </a:lnSpc>
              <a:buNone/>
            </a:pPr>
            <a:r>
              <a:rPr lang="en-GB" sz="1800" b="1"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Admin: </a:t>
            </a:r>
            <a:r>
              <a:rPr lang="en-GB" sz="18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Admin can check and verify various member details. He can approve or disapprove the membership.</a:t>
            </a:r>
            <a:r>
              <a:rPr lang="en-IN" sz="1800" dirty="0">
                <a:solidFill>
                  <a:schemeClr val="tx1"/>
                </a:solidFill>
                <a:effectLst/>
                <a:latin typeface="Symbol" panose="05050102010706020507" pitchFamily="18" charset="2"/>
                <a:ea typeface="Times New Roman" panose="02020603050405020304" pitchFamily="18" charset="0"/>
                <a:cs typeface="Times New Roman" panose="02020603050405020304" pitchFamily="18" charset="0"/>
              </a:rPr>
              <a:t> </a:t>
            </a:r>
            <a:r>
              <a:rPr lang="en-GB"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After user subscribing for particular sport, admin will transfer this to manager. If manager agree and accept then admin can add that user to that sport.</a:t>
            </a:r>
          </a:p>
          <a:p>
            <a:pPr marL="0" lvl="0" indent="0">
              <a:lnSpc>
                <a:spcPct val="115000"/>
              </a:lnSpc>
              <a:spcAft>
                <a:spcPts val="1000"/>
              </a:spcAft>
              <a:buNone/>
            </a:pPr>
            <a:r>
              <a:rPr lang="en-GB" sz="1800" b="1"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Manager</a:t>
            </a:r>
            <a:r>
              <a:rPr lang="en-GB" sz="18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  he will manage the sport created by admin, e.g., creating new batches, new offers according to season, scheduling sports  and launching them...</a:t>
            </a:r>
            <a:endParaRPr lang="en-IN" sz="1800" dirty="0">
              <a:solidFill>
                <a:schemeClr val="tx1"/>
              </a:solidFill>
              <a:effectLst/>
              <a:latin typeface="Symbol" panose="05050102010706020507" pitchFamily="18" charset="2"/>
              <a:ea typeface="Calibri" panose="020F0502020204030204" pitchFamily="34" charset="0"/>
              <a:cs typeface="Times New Roman" panose="02020603050405020304" pitchFamily="18" charset="0"/>
            </a:endParaRPr>
          </a:p>
          <a:p>
            <a:pPr marL="36900" indent="0">
              <a:lnSpc>
                <a:spcPct val="115000"/>
              </a:lnSpc>
              <a:spcAft>
                <a:spcPts val="10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15000"/>
              </a:lnSpc>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lnSpc>
                <a:spcPct val="115000"/>
              </a:lnSpc>
              <a:spcAft>
                <a:spcPts val="10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80442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2B62F-3FA6-4D2C-A17C-3F8C32357E7B}"/>
              </a:ext>
            </a:extLst>
          </p:cNvPr>
          <p:cNvSpPr>
            <a:spLocks noGrp="1"/>
          </p:cNvSpPr>
          <p:nvPr>
            <p:ph type="title"/>
          </p:nvPr>
        </p:nvSpPr>
        <p:spPr>
          <a:xfrm>
            <a:off x="913795" y="609600"/>
            <a:ext cx="10353762" cy="5604588"/>
          </a:xfrm>
        </p:spPr>
        <p:txBody>
          <a:bodyPr>
            <a:normAutofit/>
          </a:bodyPr>
          <a:lstStyle/>
          <a:p>
            <a:r>
              <a:rPr lang="en-US" sz="9600" b="1" dirty="0">
                <a:solidFill>
                  <a:schemeClr val="tx1"/>
                </a:solidFill>
              </a:rPr>
              <a:t>Thank You!</a:t>
            </a:r>
            <a:endParaRPr lang="en-IN" sz="9600" b="1" dirty="0">
              <a:solidFill>
                <a:schemeClr val="tx1"/>
              </a:solidFill>
            </a:endParaRPr>
          </a:p>
        </p:txBody>
      </p:sp>
    </p:spTree>
    <p:extLst>
      <p:ext uri="{BB962C8B-B14F-4D97-AF65-F5344CB8AC3E}">
        <p14:creationId xmlns:p14="http://schemas.microsoft.com/office/powerpoint/2010/main" val="14257240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73</TotalTime>
  <Words>353</Words>
  <Application>Microsoft Office PowerPoint</Application>
  <PresentationFormat>Widescreen</PresentationFormat>
  <Paragraphs>19</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Calibri Light</vt:lpstr>
      <vt:lpstr>Calisto MT</vt:lpstr>
      <vt:lpstr>Symbol</vt:lpstr>
      <vt:lpstr>Times New Roman</vt:lpstr>
      <vt:lpstr>Wingdings 2</vt:lpstr>
      <vt:lpstr>Slate</vt:lpstr>
      <vt:lpstr>Project Name: The Rising Sports Club (Sports Complex Management System) </vt:lpstr>
      <vt:lpstr>Introduction:</vt:lpstr>
      <vt:lpstr>ERD:</vt:lpstr>
      <vt:lpstr>Flowchart:</vt:lpstr>
      <vt:lpstr>DFD:</vt:lpstr>
      <vt:lpstr>Flow Of Project: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 The Rising Sports Club (Sports Complex Management System) </dc:title>
  <dc:creator>Nikhil Mane</dc:creator>
  <cp:lastModifiedBy>Nikhil Mane</cp:lastModifiedBy>
  <cp:revision>1</cp:revision>
  <dcterms:created xsi:type="dcterms:W3CDTF">2022-04-08T14:04:52Z</dcterms:created>
  <dcterms:modified xsi:type="dcterms:W3CDTF">2022-04-08T18:29:04Z</dcterms:modified>
</cp:coreProperties>
</file>