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58" r:id="rId4"/>
    <p:sldId id="260" r:id="rId5"/>
    <p:sldId id="261" r:id="rId6"/>
    <p:sldId id="262" r:id="rId7"/>
    <p:sldId id="263" r:id="rId8"/>
    <p:sldId id="264" r:id="rId9"/>
    <p:sldId id="271" r:id="rId10"/>
    <p:sldId id="272" r:id="rId11"/>
    <p:sldId id="273"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 Id="rId4" Type="http://schemas.openxmlformats.org/officeDocument/2006/relationships/image" Target="../media/image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 Id="rId4"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45FE26-43A2-41F5-A83C-E810B748581E}" type="doc">
      <dgm:prSet loTypeId="urn:microsoft.com/office/officeart/2005/8/layout/vList3" loCatId="list" qsTypeId="urn:microsoft.com/office/officeart/2005/8/quickstyle/simple1" qsCatId="simple" csTypeId="urn:microsoft.com/office/officeart/2005/8/colors/accent0_1" csCatId="mainScheme" phldr="1"/>
      <dgm:spPr/>
      <dgm:t>
        <a:bodyPr/>
        <a:lstStyle/>
        <a:p>
          <a:endParaRPr lang="en-US"/>
        </a:p>
      </dgm:t>
    </dgm:pt>
    <dgm:pt modelId="{6AE09C24-62DE-4962-83C0-88BC645ED6C4}">
      <dgm:prSet/>
      <dgm:spPr/>
      <dgm:t>
        <a:bodyPr/>
        <a:lstStyle/>
        <a:p>
          <a:pPr rtl="0"/>
          <a:r>
            <a:rPr lang="en-US" dirty="0" smtClean="0"/>
            <a:t>Presence Tracking</a:t>
          </a:r>
          <a:endParaRPr lang="en-IN" dirty="0"/>
        </a:p>
      </dgm:t>
    </dgm:pt>
    <dgm:pt modelId="{694693B7-953B-4424-BF35-D6CDE4DEDA56}" type="parTrans" cxnId="{71FCC520-5E7E-4B60-95A8-272EBB842AA6}">
      <dgm:prSet/>
      <dgm:spPr/>
      <dgm:t>
        <a:bodyPr/>
        <a:lstStyle/>
        <a:p>
          <a:endParaRPr lang="en-US"/>
        </a:p>
      </dgm:t>
    </dgm:pt>
    <dgm:pt modelId="{355FC54C-0D48-4A2A-850F-4049B78365B4}" type="sibTrans" cxnId="{71FCC520-5E7E-4B60-95A8-272EBB842AA6}">
      <dgm:prSet/>
      <dgm:spPr/>
      <dgm:t>
        <a:bodyPr/>
        <a:lstStyle/>
        <a:p>
          <a:endParaRPr lang="en-US"/>
        </a:p>
      </dgm:t>
    </dgm:pt>
    <dgm:pt modelId="{8A2EACEC-B205-418A-BF1C-07D60928790B}">
      <dgm:prSet/>
      <dgm:spPr/>
      <dgm:t>
        <a:bodyPr/>
        <a:lstStyle/>
        <a:p>
          <a:pPr rtl="0"/>
          <a:r>
            <a:rPr lang="en-US" dirty="0" smtClean="0"/>
            <a:t>Work From Home schedule</a:t>
          </a:r>
          <a:endParaRPr lang="en-IN" dirty="0"/>
        </a:p>
      </dgm:t>
    </dgm:pt>
    <dgm:pt modelId="{BDD1C4C0-10C7-4891-A31E-F1379883B363}" type="parTrans" cxnId="{8EE2EE86-7E14-47CC-B26D-57CE7B9ADC1C}">
      <dgm:prSet/>
      <dgm:spPr/>
      <dgm:t>
        <a:bodyPr/>
        <a:lstStyle/>
        <a:p>
          <a:endParaRPr lang="en-US"/>
        </a:p>
      </dgm:t>
    </dgm:pt>
    <dgm:pt modelId="{C2D637E6-24EE-48D0-9FE1-B17FCD0B600A}" type="sibTrans" cxnId="{8EE2EE86-7E14-47CC-B26D-57CE7B9ADC1C}">
      <dgm:prSet/>
      <dgm:spPr/>
      <dgm:t>
        <a:bodyPr/>
        <a:lstStyle/>
        <a:p>
          <a:endParaRPr lang="en-US"/>
        </a:p>
      </dgm:t>
    </dgm:pt>
    <dgm:pt modelId="{68D97E71-A1B7-4B96-9B07-082F179BFAF2}">
      <dgm:prSet/>
      <dgm:spPr/>
      <dgm:t>
        <a:bodyPr/>
        <a:lstStyle/>
        <a:p>
          <a:pPr rtl="0"/>
          <a:r>
            <a:rPr lang="en-US" dirty="0" smtClean="0"/>
            <a:t>Sick Leave trends</a:t>
          </a:r>
          <a:endParaRPr lang="en-IN" dirty="0"/>
        </a:p>
      </dgm:t>
    </dgm:pt>
    <dgm:pt modelId="{73432738-01CB-41AF-A8A1-2E07037AAF77}" type="parTrans" cxnId="{B1C21E2A-2E76-46BA-B375-F629FFDD0C61}">
      <dgm:prSet/>
      <dgm:spPr/>
      <dgm:t>
        <a:bodyPr/>
        <a:lstStyle/>
        <a:p>
          <a:endParaRPr lang="en-US"/>
        </a:p>
      </dgm:t>
    </dgm:pt>
    <dgm:pt modelId="{C261287C-1A16-4CDA-A6F8-753158CA1158}" type="sibTrans" cxnId="{B1C21E2A-2E76-46BA-B375-F629FFDD0C61}">
      <dgm:prSet/>
      <dgm:spPr/>
      <dgm:t>
        <a:bodyPr/>
        <a:lstStyle/>
        <a:p>
          <a:endParaRPr lang="en-US"/>
        </a:p>
      </dgm:t>
    </dgm:pt>
    <dgm:pt modelId="{E68C050B-57EB-4CB0-8EA1-D138BA0E6507}">
      <dgm:prSet/>
      <dgm:spPr/>
      <dgm:t>
        <a:bodyPr/>
        <a:lstStyle/>
        <a:p>
          <a:pPr rtl="0"/>
          <a:r>
            <a:rPr lang="en-US" dirty="0" smtClean="0"/>
            <a:t>Other inferences</a:t>
          </a:r>
          <a:endParaRPr lang="en-IN" dirty="0"/>
        </a:p>
      </dgm:t>
    </dgm:pt>
    <dgm:pt modelId="{C31688F8-7ED3-4E0C-BE4E-C821848D73F6}" type="parTrans" cxnId="{8FAE1D68-D2E4-43FC-B63E-15A279FDFBB2}">
      <dgm:prSet/>
      <dgm:spPr/>
      <dgm:t>
        <a:bodyPr/>
        <a:lstStyle/>
        <a:p>
          <a:endParaRPr lang="en-US"/>
        </a:p>
      </dgm:t>
    </dgm:pt>
    <dgm:pt modelId="{7B96411E-05E5-4415-A470-3ABA6B35BEC6}" type="sibTrans" cxnId="{8FAE1D68-D2E4-43FC-B63E-15A279FDFBB2}">
      <dgm:prSet/>
      <dgm:spPr/>
      <dgm:t>
        <a:bodyPr/>
        <a:lstStyle/>
        <a:p>
          <a:endParaRPr lang="en-US"/>
        </a:p>
      </dgm:t>
    </dgm:pt>
    <dgm:pt modelId="{9CA8DC9F-BAB0-4963-99FF-13F51798A43B}" type="pres">
      <dgm:prSet presAssocID="{B145FE26-43A2-41F5-A83C-E810B748581E}" presName="linearFlow" presStyleCnt="0">
        <dgm:presLayoutVars>
          <dgm:dir/>
          <dgm:resizeHandles val="exact"/>
        </dgm:presLayoutVars>
      </dgm:prSet>
      <dgm:spPr/>
      <dgm:t>
        <a:bodyPr/>
        <a:lstStyle/>
        <a:p>
          <a:endParaRPr lang="en-US"/>
        </a:p>
      </dgm:t>
    </dgm:pt>
    <dgm:pt modelId="{E0C16244-9ABC-4CD8-929E-2A0616B13B66}" type="pres">
      <dgm:prSet presAssocID="{6AE09C24-62DE-4962-83C0-88BC645ED6C4}" presName="composite" presStyleCnt="0"/>
      <dgm:spPr/>
    </dgm:pt>
    <dgm:pt modelId="{F18115FB-A767-4EC8-B9EC-B8580D1FFD3D}" type="pres">
      <dgm:prSet presAssocID="{6AE09C24-62DE-4962-83C0-88BC645ED6C4}" presName="imgShp" presStyleLbl="fgImgPlac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8000" r="-8000"/>
          </a:stretch>
        </a:blipFill>
      </dgm:spPr>
      <dgm:t>
        <a:bodyPr/>
        <a:lstStyle/>
        <a:p>
          <a:endParaRPr lang="en-US"/>
        </a:p>
      </dgm:t>
    </dgm:pt>
    <dgm:pt modelId="{BBB35A9B-B3A1-4B39-B658-ADBC8751E915}" type="pres">
      <dgm:prSet presAssocID="{6AE09C24-62DE-4962-83C0-88BC645ED6C4}" presName="txShp" presStyleLbl="node1" presStyleIdx="0" presStyleCnt="4">
        <dgm:presLayoutVars>
          <dgm:bulletEnabled val="1"/>
        </dgm:presLayoutVars>
      </dgm:prSet>
      <dgm:spPr/>
      <dgm:t>
        <a:bodyPr/>
        <a:lstStyle/>
        <a:p>
          <a:endParaRPr lang="en-US"/>
        </a:p>
      </dgm:t>
    </dgm:pt>
    <dgm:pt modelId="{0F3ADC59-4819-4B6C-AB57-F44EA9EA0D82}" type="pres">
      <dgm:prSet presAssocID="{355FC54C-0D48-4A2A-850F-4049B78365B4}" presName="spacing" presStyleCnt="0"/>
      <dgm:spPr/>
    </dgm:pt>
    <dgm:pt modelId="{1080E988-0314-4921-82E3-F4EB5CD737C9}" type="pres">
      <dgm:prSet presAssocID="{8A2EACEC-B205-418A-BF1C-07D60928790B}" presName="composite" presStyleCnt="0"/>
      <dgm:spPr/>
    </dgm:pt>
    <dgm:pt modelId="{AF4A75B8-CB45-4EB2-B68F-72D863FC9868}" type="pres">
      <dgm:prSet presAssocID="{8A2EACEC-B205-418A-BF1C-07D60928790B}" presName="imgShp" presStyleLbl="fgImgPlac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39000" r="-39000"/>
          </a:stretch>
        </a:blipFill>
      </dgm:spPr>
      <dgm:t>
        <a:bodyPr/>
        <a:lstStyle/>
        <a:p>
          <a:endParaRPr lang="en-US"/>
        </a:p>
      </dgm:t>
    </dgm:pt>
    <dgm:pt modelId="{1EBF4B8C-26AA-4344-A663-FDBD71D00439}" type="pres">
      <dgm:prSet presAssocID="{8A2EACEC-B205-418A-BF1C-07D60928790B}" presName="txShp" presStyleLbl="node1" presStyleIdx="1" presStyleCnt="4">
        <dgm:presLayoutVars>
          <dgm:bulletEnabled val="1"/>
        </dgm:presLayoutVars>
      </dgm:prSet>
      <dgm:spPr/>
      <dgm:t>
        <a:bodyPr/>
        <a:lstStyle/>
        <a:p>
          <a:endParaRPr lang="en-US"/>
        </a:p>
      </dgm:t>
    </dgm:pt>
    <dgm:pt modelId="{1FAAAC54-CC9E-47FB-976A-5673124A164A}" type="pres">
      <dgm:prSet presAssocID="{C2D637E6-24EE-48D0-9FE1-B17FCD0B600A}" presName="spacing" presStyleCnt="0"/>
      <dgm:spPr/>
    </dgm:pt>
    <dgm:pt modelId="{85CA115B-FF12-40F0-987D-51C968980BD1}" type="pres">
      <dgm:prSet presAssocID="{68D97E71-A1B7-4B96-9B07-082F179BFAF2}" presName="composite" presStyleCnt="0"/>
      <dgm:spPr/>
    </dgm:pt>
    <dgm:pt modelId="{5B910149-B029-4470-B7F9-D2CFDB1A55BF}" type="pres">
      <dgm:prSet presAssocID="{68D97E71-A1B7-4B96-9B07-082F179BFAF2}" presName="imgShp" presStyleLbl="fgImgPlac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21000" b="-21000"/>
          </a:stretch>
        </a:blipFill>
      </dgm:spPr>
      <dgm:t>
        <a:bodyPr/>
        <a:lstStyle/>
        <a:p>
          <a:endParaRPr lang="en-US"/>
        </a:p>
      </dgm:t>
    </dgm:pt>
    <dgm:pt modelId="{16DE2AD4-2841-404F-8504-76D71892B1C3}" type="pres">
      <dgm:prSet presAssocID="{68D97E71-A1B7-4B96-9B07-082F179BFAF2}" presName="txShp" presStyleLbl="node1" presStyleIdx="2" presStyleCnt="4">
        <dgm:presLayoutVars>
          <dgm:bulletEnabled val="1"/>
        </dgm:presLayoutVars>
      </dgm:prSet>
      <dgm:spPr/>
      <dgm:t>
        <a:bodyPr/>
        <a:lstStyle/>
        <a:p>
          <a:endParaRPr lang="en-US"/>
        </a:p>
      </dgm:t>
    </dgm:pt>
    <dgm:pt modelId="{F3FC5491-CD9F-41DF-A897-96C53C5758FC}" type="pres">
      <dgm:prSet presAssocID="{C261287C-1A16-4CDA-A6F8-753158CA1158}" presName="spacing" presStyleCnt="0"/>
      <dgm:spPr/>
    </dgm:pt>
    <dgm:pt modelId="{605BD64E-5200-41E7-9964-E1ACB1E023D2}" type="pres">
      <dgm:prSet presAssocID="{E68C050B-57EB-4CB0-8EA1-D138BA0E6507}" presName="composite" presStyleCnt="0"/>
      <dgm:spPr/>
    </dgm:pt>
    <dgm:pt modelId="{ADF4BF49-95DA-4A8F-8DE4-6278600604AA}" type="pres">
      <dgm:prSet presAssocID="{E68C050B-57EB-4CB0-8EA1-D138BA0E6507}" presName="imgShp" presStyleLbl="fgImgPlace1" presStyleIdx="3"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25000" r="-25000"/>
          </a:stretch>
        </a:blipFill>
      </dgm:spPr>
    </dgm:pt>
    <dgm:pt modelId="{7EE7DA2C-2489-4CA9-A4AA-EF1D5BEAB8DE}" type="pres">
      <dgm:prSet presAssocID="{E68C050B-57EB-4CB0-8EA1-D138BA0E6507}" presName="txShp" presStyleLbl="node1" presStyleIdx="3" presStyleCnt="4">
        <dgm:presLayoutVars>
          <dgm:bulletEnabled val="1"/>
        </dgm:presLayoutVars>
      </dgm:prSet>
      <dgm:spPr/>
      <dgm:t>
        <a:bodyPr/>
        <a:lstStyle/>
        <a:p>
          <a:endParaRPr lang="en-US"/>
        </a:p>
      </dgm:t>
    </dgm:pt>
  </dgm:ptLst>
  <dgm:cxnLst>
    <dgm:cxn modelId="{AAA79276-A6B3-4CA6-8049-53C13EB3EC6C}" type="presOf" srcId="{E68C050B-57EB-4CB0-8EA1-D138BA0E6507}" destId="{7EE7DA2C-2489-4CA9-A4AA-EF1D5BEAB8DE}" srcOrd="0" destOrd="0" presId="urn:microsoft.com/office/officeart/2005/8/layout/vList3"/>
    <dgm:cxn modelId="{8FAE1D68-D2E4-43FC-B63E-15A279FDFBB2}" srcId="{B145FE26-43A2-41F5-A83C-E810B748581E}" destId="{E68C050B-57EB-4CB0-8EA1-D138BA0E6507}" srcOrd="3" destOrd="0" parTransId="{C31688F8-7ED3-4E0C-BE4E-C821848D73F6}" sibTransId="{7B96411E-05E5-4415-A470-3ABA6B35BEC6}"/>
    <dgm:cxn modelId="{D5565104-E220-413B-ADEE-A85258D587D6}" type="presOf" srcId="{B145FE26-43A2-41F5-A83C-E810B748581E}" destId="{9CA8DC9F-BAB0-4963-99FF-13F51798A43B}" srcOrd="0" destOrd="0" presId="urn:microsoft.com/office/officeart/2005/8/layout/vList3"/>
    <dgm:cxn modelId="{71FCC520-5E7E-4B60-95A8-272EBB842AA6}" srcId="{B145FE26-43A2-41F5-A83C-E810B748581E}" destId="{6AE09C24-62DE-4962-83C0-88BC645ED6C4}" srcOrd="0" destOrd="0" parTransId="{694693B7-953B-4424-BF35-D6CDE4DEDA56}" sibTransId="{355FC54C-0D48-4A2A-850F-4049B78365B4}"/>
    <dgm:cxn modelId="{8EE2EE86-7E14-47CC-B26D-57CE7B9ADC1C}" srcId="{B145FE26-43A2-41F5-A83C-E810B748581E}" destId="{8A2EACEC-B205-418A-BF1C-07D60928790B}" srcOrd="1" destOrd="0" parTransId="{BDD1C4C0-10C7-4891-A31E-F1379883B363}" sibTransId="{C2D637E6-24EE-48D0-9FE1-B17FCD0B600A}"/>
    <dgm:cxn modelId="{B1C21E2A-2E76-46BA-B375-F629FFDD0C61}" srcId="{B145FE26-43A2-41F5-A83C-E810B748581E}" destId="{68D97E71-A1B7-4B96-9B07-082F179BFAF2}" srcOrd="2" destOrd="0" parTransId="{73432738-01CB-41AF-A8A1-2E07037AAF77}" sibTransId="{C261287C-1A16-4CDA-A6F8-753158CA1158}"/>
    <dgm:cxn modelId="{F87B8399-D2EC-4BD8-B0F0-9E00D8E8F0B9}" type="presOf" srcId="{6AE09C24-62DE-4962-83C0-88BC645ED6C4}" destId="{BBB35A9B-B3A1-4B39-B658-ADBC8751E915}" srcOrd="0" destOrd="0" presId="urn:microsoft.com/office/officeart/2005/8/layout/vList3"/>
    <dgm:cxn modelId="{5DF63842-7803-426C-81FA-DD8B30B0DBD5}" type="presOf" srcId="{8A2EACEC-B205-418A-BF1C-07D60928790B}" destId="{1EBF4B8C-26AA-4344-A663-FDBD71D00439}" srcOrd="0" destOrd="0" presId="urn:microsoft.com/office/officeart/2005/8/layout/vList3"/>
    <dgm:cxn modelId="{EB522C6A-C3C0-4B65-975D-FB984C3C1954}" type="presOf" srcId="{68D97E71-A1B7-4B96-9B07-082F179BFAF2}" destId="{16DE2AD4-2841-404F-8504-76D71892B1C3}" srcOrd="0" destOrd="0" presId="urn:microsoft.com/office/officeart/2005/8/layout/vList3"/>
    <dgm:cxn modelId="{D45458B5-6513-4347-AFB5-2BD02970DDC9}" type="presParOf" srcId="{9CA8DC9F-BAB0-4963-99FF-13F51798A43B}" destId="{E0C16244-9ABC-4CD8-929E-2A0616B13B66}" srcOrd="0" destOrd="0" presId="urn:microsoft.com/office/officeart/2005/8/layout/vList3"/>
    <dgm:cxn modelId="{A08735C4-DA73-4C19-8E8D-001C6780187E}" type="presParOf" srcId="{E0C16244-9ABC-4CD8-929E-2A0616B13B66}" destId="{F18115FB-A767-4EC8-B9EC-B8580D1FFD3D}" srcOrd="0" destOrd="0" presId="urn:microsoft.com/office/officeart/2005/8/layout/vList3"/>
    <dgm:cxn modelId="{5A69FF3F-7516-4D95-839E-9444D53D2930}" type="presParOf" srcId="{E0C16244-9ABC-4CD8-929E-2A0616B13B66}" destId="{BBB35A9B-B3A1-4B39-B658-ADBC8751E915}" srcOrd="1" destOrd="0" presId="urn:microsoft.com/office/officeart/2005/8/layout/vList3"/>
    <dgm:cxn modelId="{8570593C-936B-4E58-A4BE-056E61B98101}" type="presParOf" srcId="{9CA8DC9F-BAB0-4963-99FF-13F51798A43B}" destId="{0F3ADC59-4819-4B6C-AB57-F44EA9EA0D82}" srcOrd="1" destOrd="0" presId="urn:microsoft.com/office/officeart/2005/8/layout/vList3"/>
    <dgm:cxn modelId="{239E3645-39C1-44F8-B699-836EA7648F62}" type="presParOf" srcId="{9CA8DC9F-BAB0-4963-99FF-13F51798A43B}" destId="{1080E988-0314-4921-82E3-F4EB5CD737C9}" srcOrd="2" destOrd="0" presId="urn:microsoft.com/office/officeart/2005/8/layout/vList3"/>
    <dgm:cxn modelId="{81721C4C-278B-43FE-8637-876649C0CBFE}" type="presParOf" srcId="{1080E988-0314-4921-82E3-F4EB5CD737C9}" destId="{AF4A75B8-CB45-4EB2-B68F-72D863FC9868}" srcOrd="0" destOrd="0" presId="urn:microsoft.com/office/officeart/2005/8/layout/vList3"/>
    <dgm:cxn modelId="{34D31457-0646-457B-B7E8-B7416EBF60D2}" type="presParOf" srcId="{1080E988-0314-4921-82E3-F4EB5CD737C9}" destId="{1EBF4B8C-26AA-4344-A663-FDBD71D00439}" srcOrd="1" destOrd="0" presId="urn:microsoft.com/office/officeart/2005/8/layout/vList3"/>
    <dgm:cxn modelId="{448D50DC-5BB2-4B13-97EE-FFF20FB958B8}" type="presParOf" srcId="{9CA8DC9F-BAB0-4963-99FF-13F51798A43B}" destId="{1FAAAC54-CC9E-47FB-976A-5673124A164A}" srcOrd="3" destOrd="0" presId="urn:microsoft.com/office/officeart/2005/8/layout/vList3"/>
    <dgm:cxn modelId="{F5598088-CFD2-4F5F-9D2A-4FAED54C5DC1}" type="presParOf" srcId="{9CA8DC9F-BAB0-4963-99FF-13F51798A43B}" destId="{85CA115B-FF12-40F0-987D-51C968980BD1}" srcOrd="4" destOrd="0" presId="urn:microsoft.com/office/officeart/2005/8/layout/vList3"/>
    <dgm:cxn modelId="{81E825B0-60F6-4B0F-9EF9-193C1C6AF4B5}" type="presParOf" srcId="{85CA115B-FF12-40F0-987D-51C968980BD1}" destId="{5B910149-B029-4470-B7F9-D2CFDB1A55BF}" srcOrd="0" destOrd="0" presId="urn:microsoft.com/office/officeart/2005/8/layout/vList3"/>
    <dgm:cxn modelId="{090B7F21-6FA7-4D1E-AC14-51A253608822}" type="presParOf" srcId="{85CA115B-FF12-40F0-987D-51C968980BD1}" destId="{16DE2AD4-2841-404F-8504-76D71892B1C3}" srcOrd="1" destOrd="0" presId="urn:microsoft.com/office/officeart/2005/8/layout/vList3"/>
    <dgm:cxn modelId="{76DDBC24-4C35-4BC1-A2AD-C1182E08FA7D}" type="presParOf" srcId="{9CA8DC9F-BAB0-4963-99FF-13F51798A43B}" destId="{F3FC5491-CD9F-41DF-A897-96C53C5758FC}" srcOrd="5" destOrd="0" presId="urn:microsoft.com/office/officeart/2005/8/layout/vList3"/>
    <dgm:cxn modelId="{1E919BB8-6592-499E-9488-F10E4CC76705}" type="presParOf" srcId="{9CA8DC9F-BAB0-4963-99FF-13F51798A43B}" destId="{605BD64E-5200-41E7-9964-E1ACB1E023D2}" srcOrd="6" destOrd="0" presId="urn:microsoft.com/office/officeart/2005/8/layout/vList3"/>
    <dgm:cxn modelId="{B781DDBF-2EF8-46C0-905C-291EE4DE83B5}" type="presParOf" srcId="{605BD64E-5200-41E7-9964-E1ACB1E023D2}" destId="{ADF4BF49-95DA-4A8F-8DE4-6278600604AA}" srcOrd="0" destOrd="0" presId="urn:microsoft.com/office/officeart/2005/8/layout/vList3"/>
    <dgm:cxn modelId="{04A39F1A-3E2D-47E9-9EC0-A3658BC69767}" type="presParOf" srcId="{605BD64E-5200-41E7-9964-E1ACB1E023D2}" destId="{7EE7DA2C-2489-4CA9-A4AA-EF1D5BEAB8DE}"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B30651-1038-4472-A607-EA8298F25823}" type="doc">
      <dgm:prSet loTypeId="urn:microsoft.com/office/officeart/2009/3/layout/PieProcess" loCatId="process" qsTypeId="urn:microsoft.com/office/officeart/2005/8/quickstyle/simple5" qsCatId="simple" csTypeId="urn:microsoft.com/office/officeart/2005/8/colors/colorful1" csCatId="colorful" phldr="1"/>
      <dgm:spPr/>
      <dgm:t>
        <a:bodyPr/>
        <a:lstStyle/>
        <a:p>
          <a:endParaRPr lang="en-US"/>
        </a:p>
      </dgm:t>
    </dgm:pt>
    <dgm:pt modelId="{23224BFD-DEBB-4F7F-B244-4BEDF1C0B50B}">
      <dgm:prSet/>
      <dgm:spPr/>
      <dgm:t>
        <a:bodyPr/>
        <a:lstStyle/>
        <a:p>
          <a:pPr rtl="0"/>
          <a:r>
            <a:rPr lang="en-US" dirty="0" smtClean="0"/>
            <a:t>Excel File Exploration</a:t>
          </a:r>
          <a:endParaRPr lang="en-IN" dirty="0"/>
        </a:p>
      </dgm:t>
    </dgm:pt>
    <dgm:pt modelId="{D16CB541-55F3-4773-B1AF-6BD5829617BE}" type="parTrans" cxnId="{3C866EE3-CAED-417B-8607-12B1CF444722}">
      <dgm:prSet/>
      <dgm:spPr/>
      <dgm:t>
        <a:bodyPr/>
        <a:lstStyle/>
        <a:p>
          <a:endParaRPr lang="en-US"/>
        </a:p>
      </dgm:t>
    </dgm:pt>
    <dgm:pt modelId="{454D3973-F128-4A96-81D1-FA50B65C2196}" type="sibTrans" cxnId="{3C866EE3-CAED-417B-8607-12B1CF444722}">
      <dgm:prSet/>
      <dgm:spPr/>
      <dgm:t>
        <a:bodyPr/>
        <a:lstStyle/>
        <a:p>
          <a:endParaRPr lang="en-US"/>
        </a:p>
      </dgm:t>
    </dgm:pt>
    <dgm:pt modelId="{2872B987-5289-4149-B19F-5DD31CC76C3F}">
      <dgm:prSet/>
      <dgm:spPr/>
      <dgm:t>
        <a:bodyPr/>
        <a:lstStyle/>
        <a:p>
          <a:pPr rtl="0"/>
          <a:r>
            <a:rPr lang="en-US" dirty="0" smtClean="0"/>
            <a:t>Excel File insights</a:t>
          </a:r>
          <a:endParaRPr lang="en-IN" dirty="0"/>
        </a:p>
      </dgm:t>
    </dgm:pt>
    <dgm:pt modelId="{021C7C5F-0A46-486C-BC9A-19F9322D86EF}" type="parTrans" cxnId="{99D02101-7C63-45EF-A29F-B26D557EB7BF}">
      <dgm:prSet/>
      <dgm:spPr/>
      <dgm:t>
        <a:bodyPr/>
        <a:lstStyle/>
        <a:p>
          <a:endParaRPr lang="en-US"/>
        </a:p>
      </dgm:t>
    </dgm:pt>
    <dgm:pt modelId="{C7603E41-7209-4D1E-96A3-847FEB455FF3}" type="sibTrans" cxnId="{99D02101-7C63-45EF-A29F-B26D557EB7BF}">
      <dgm:prSet/>
      <dgm:spPr/>
      <dgm:t>
        <a:bodyPr/>
        <a:lstStyle/>
        <a:p>
          <a:endParaRPr lang="en-US"/>
        </a:p>
      </dgm:t>
    </dgm:pt>
    <dgm:pt modelId="{36BE834D-6BA8-4471-9458-CEE6532D8F09}">
      <dgm:prSet/>
      <dgm:spPr/>
      <dgm:t>
        <a:bodyPr/>
        <a:lstStyle/>
        <a:p>
          <a:pPr rtl="0"/>
          <a:r>
            <a:rPr lang="en-US" dirty="0" smtClean="0"/>
            <a:t>Preparing data for dashboard</a:t>
          </a:r>
          <a:endParaRPr lang="en-IN" dirty="0"/>
        </a:p>
      </dgm:t>
    </dgm:pt>
    <dgm:pt modelId="{6D47E56D-5F7F-43FE-BCCE-5384D18DC825}" type="parTrans" cxnId="{C657D442-7A6B-4EB5-9A4E-44BA419EE3AF}">
      <dgm:prSet/>
      <dgm:spPr/>
      <dgm:t>
        <a:bodyPr/>
        <a:lstStyle/>
        <a:p>
          <a:endParaRPr lang="en-US"/>
        </a:p>
      </dgm:t>
    </dgm:pt>
    <dgm:pt modelId="{C9A097B7-334A-4E5D-97AB-0BE22F465AAA}" type="sibTrans" cxnId="{C657D442-7A6B-4EB5-9A4E-44BA419EE3AF}">
      <dgm:prSet/>
      <dgm:spPr/>
      <dgm:t>
        <a:bodyPr/>
        <a:lstStyle/>
        <a:p>
          <a:endParaRPr lang="en-US"/>
        </a:p>
      </dgm:t>
    </dgm:pt>
    <dgm:pt modelId="{84987018-C38E-441B-9301-2A8E980B99E4}">
      <dgm:prSet/>
      <dgm:spPr/>
      <dgm:t>
        <a:bodyPr/>
        <a:lstStyle/>
        <a:p>
          <a:pPr rtl="0"/>
          <a:r>
            <a:rPr lang="en-US" dirty="0" smtClean="0"/>
            <a:t>Building a template and a FUNC</a:t>
          </a:r>
          <a:endParaRPr lang="en-IN" dirty="0"/>
        </a:p>
      </dgm:t>
    </dgm:pt>
    <dgm:pt modelId="{8713053A-5707-483C-8477-B8A6B0479E1C}" type="parTrans" cxnId="{5C8AB11D-6BD5-4692-B710-FFC72EDD7C76}">
      <dgm:prSet/>
      <dgm:spPr/>
      <dgm:t>
        <a:bodyPr/>
        <a:lstStyle/>
        <a:p>
          <a:endParaRPr lang="en-US"/>
        </a:p>
      </dgm:t>
    </dgm:pt>
    <dgm:pt modelId="{EDD8CB89-991C-4531-A826-67E251AF0AE6}" type="sibTrans" cxnId="{5C8AB11D-6BD5-4692-B710-FFC72EDD7C76}">
      <dgm:prSet/>
      <dgm:spPr/>
      <dgm:t>
        <a:bodyPr/>
        <a:lstStyle/>
        <a:p>
          <a:endParaRPr lang="en-US"/>
        </a:p>
      </dgm:t>
    </dgm:pt>
    <dgm:pt modelId="{55D6F751-C5AB-4302-ABC6-2DFB5D39A6BF}">
      <dgm:prSet/>
      <dgm:spPr/>
      <dgm:t>
        <a:bodyPr/>
        <a:lstStyle/>
        <a:p>
          <a:pPr rtl="0"/>
          <a:r>
            <a:rPr lang="en-US" dirty="0" smtClean="0"/>
            <a:t>Dash-Board Building in Power BI</a:t>
          </a:r>
          <a:endParaRPr lang="en-IN" dirty="0"/>
        </a:p>
      </dgm:t>
    </dgm:pt>
    <dgm:pt modelId="{FD2D8A5B-1632-414B-B612-A288DA7E2294}" type="parTrans" cxnId="{CC5EE821-CF10-4309-8BB9-EA81DE66D617}">
      <dgm:prSet/>
      <dgm:spPr/>
      <dgm:t>
        <a:bodyPr/>
        <a:lstStyle/>
        <a:p>
          <a:endParaRPr lang="en-US"/>
        </a:p>
      </dgm:t>
    </dgm:pt>
    <dgm:pt modelId="{FF16EAC2-519A-479E-9355-99013D90C4C0}" type="sibTrans" cxnId="{CC5EE821-CF10-4309-8BB9-EA81DE66D617}">
      <dgm:prSet/>
      <dgm:spPr/>
      <dgm:t>
        <a:bodyPr/>
        <a:lstStyle/>
        <a:p>
          <a:endParaRPr lang="en-US"/>
        </a:p>
      </dgm:t>
    </dgm:pt>
    <dgm:pt modelId="{0CDC66BA-376F-46E3-9C82-B8B312C20D53}">
      <dgm:prSet/>
      <dgm:spPr/>
      <dgm:t>
        <a:bodyPr/>
        <a:lstStyle/>
        <a:p>
          <a:pPr rtl="0"/>
          <a:r>
            <a:rPr lang="en-US" dirty="0" smtClean="0"/>
            <a:t>Attendance Insights</a:t>
          </a:r>
          <a:endParaRPr lang="en-IN" dirty="0"/>
        </a:p>
      </dgm:t>
    </dgm:pt>
    <dgm:pt modelId="{0B432363-9F27-4827-AC84-91D5184A7E2B}" type="parTrans" cxnId="{EEC7F2AA-608D-481B-A5A5-FFC07177E3AF}">
      <dgm:prSet/>
      <dgm:spPr/>
      <dgm:t>
        <a:bodyPr/>
        <a:lstStyle/>
        <a:p>
          <a:endParaRPr lang="en-US"/>
        </a:p>
      </dgm:t>
    </dgm:pt>
    <dgm:pt modelId="{4C581AA0-F688-4967-9728-AE076ACEB361}" type="sibTrans" cxnId="{EEC7F2AA-608D-481B-A5A5-FFC07177E3AF}">
      <dgm:prSet/>
      <dgm:spPr/>
      <dgm:t>
        <a:bodyPr/>
        <a:lstStyle/>
        <a:p>
          <a:endParaRPr lang="en-US"/>
        </a:p>
      </dgm:t>
    </dgm:pt>
    <dgm:pt modelId="{8750CF9D-4CE9-44BB-952C-F7C18694771C}" type="pres">
      <dgm:prSet presAssocID="{43B30651-1038-4472-A607-EA8298F25823}" presName="Name0" presStyleCnt="0">
        <dgm:presLayoutVars>
          <dgm:chMax val="7"/>
          <dgm:chPref val="7"/>
          <dgm:dir/>
          <dgm:animOne val="branch"/>
          <dgm:animLvl val="lvl"/>
        </dgm:presLayoutVars>
      </dgm:prSet>
      <dgm:spPr/>
      <dgm:t>
        <a:bodyPr/>
        <a:lstStyle/>
        <a:p>
          <a:endParaRPr lang="en-US"/>
        </a:p>
      </dgm:t>
    </dgm:pt>
    <dgm:pt modelId="{0E61FEC2-A357-4DD7-802E-C1BFED36F14B}" type="pres">
      <dgm:prSet presAssocID="{23224BFD-DEBB-4F7F-B244-4BEDF1C0B50B}" presName="ParentComposite" presStyleCnt="0"/>
      <dgm:spPr/>
    </dgm:pt>
    <dgm:pt modelId="{35839887-4EF9-46C4-BE21-D5859F1CE232}" type="pres">
      <dgm:prSet presAssocID="{23224BFD-DEBB-4F7F-B244-4BEDF1C0B50B}" presName="Chord" presStyleLbl="bgShp" presStyleIdx="0" presStyleCnt="6" custScaleX="61839" custScaleY="46178" custLinFactX="40066" custLinFactNeighborX="100000" custLinFactNeighborY="-6280"/>
      <dgm:spPr/>
    </dgm:pt>
    <dgm:pt modelId="{AE00010F-C722-44E3-81F3-045835DF1643}" type="pres">
      <dgm:prSet presAssocID="{23224BFD-DEBB-4F7F-B244-4BEDF1C0B50B}" presName="Pie" presStyleLbl="alignNode1" presStyleIdx="0" presStyleCnt="6" custScaleX="61839" custScaleY="46178" custLinFactX="75083" custLinFactNeighborX="100000" custLinFactNeighborY="-7850"/>
      <dgm:spPr/>
    </dgm:pt>
    <dgm:pt modelId="{7E87AB25-D61D-405F-A563-D92977FDC154}" type="pres">
      <dgm:prSet presAssocID="{23224BFD-DEBB-4F7F-B244-4BEDF1C0B50B}" presName="Parent" presStyleLbl="revTx" presStyleIdx="0" presStyleCnt="6" custAng="5400000" custLinFactNeighborX="-65579" custLinFactNeighborY="-76516">
        <dgm:presLayoutVars>
          <dgm:chMax val="1"/>
          <dgm:chPref val="1"/>
          <dgm:bulletEnabled val="1"/>
        </dgm:presLayoutVars>
      </dgm:prSet>
      <dgm:spPr/>
      <dgm:t>
        <a:bodyPr/>
        <a:lstStyle/>
        <a:p>
          <a:endParaRPr lang="en-US"/>
        </a:p>
      </dgm:t>
    </dgm:pt>
    <dgm:pt modelId="{8C8D537D-CB9C-4200-8001-CD2D6993E9DE}" type="pres">
      <dgm:prSet presAssocID="{2872B987-5289-4149-B19F-5DD31CC76C3F}" presName="ParentComposite" presStyleCnt="0"/>
      <dgm:spPr/>
    </dgm:pt>
    <dgm:pt modelId="{C657A13A-5DDF-4749-92C5-0A710A934F84}" type="pres">
      <dgm:prSet presAssocID="{2872B987-5289-4149-B19F-5DD31CC76C3F}" presName="Chord" presStyleLbl="bgShp" presStyleIdx="1" presStyleCnt="6" custScaleX="61839" custScaleY="46178" custLinFactX="1900" custLinFactNeighborX="100000" custLinFactNeighborY="56668"/>
      <dgm:spPr/>
      <dgm:t>
        <a:bodyPr/>
        <a:lstStyle/>
        <a:p>
          <a:endParaRPr lang="en-US"/>
        </a:p>
      </dgm:t>
    </dgm:pt>
    <dgm:pt modelId="{2A9D236D-3901-418A-9688-A03AB1EB8A83}" type="pres">
      <dgm:prSet presAssocID="{2872B987-5289-4149-B19F-5DD31CC76C3F}" presName="Pie" presStyleLbl="alignNode1" presStyleIdx="1" presStyleCnt="6" custScaleX="61839" custScaleY="46178" custLinFactX="27376" custLinFactNeighborX="100000" custLinFactNeighborY="70835"/>
      <dgm:spPr/>
    </dgm:pt>
    <dgm:pt modelId="{ACF9D242-1A33-4784-9F6B-73AC7D7D4DC7}" type="pres">
      <dgm:prSet presAssocID="{2872B987-5289-4149-B19F-5DD31CC76C3F}" presName="Parent" presStyleLbl="revTx" presStyleIdx="1" presStyleCnt="6" custAng="5400000" custLinFactX="-52536" custLinFactNeighborX="-100000" custLinFactNeighborY="-51820">
        <dgm:presLayoutVars>
          <dgm:chMax val="1"/>
          <dgm:chPref val="1"/>
          <dgm:bulletEnabled val="1"/>
        </dgm:presLayoutVars>
      </dgm:prSet>
      <dgm:spPr/>
      <dgm:t>
        <a:bodyPr/>
        <a:lstStyle/>
        <a:p>
          <a:endParaRPr lang="en-US"/>
        </a:p>
      </dgm:t>
    </dgm:pt>
    <dgm:pt modelId="{D7726A14-013F-4711-990C-3C89DECE60CC}" type="pres">
      <dgm:prSet presAssocID="{36BE834D-6BA8-4471-9458-CEE6532D8F09}" presName="ParentComposite" presStyleCnt="0"/>
      <dgm:spPr/>
    </dgm:pt>
    <dgm:pt modelId="{ED9D93E8-4AB9-486C-A0D4-9A29CBFB68CD}" type="pres">
      <dgm:prSet presAssocID="{36BE834D-6BA8-4471-9458-CEE6532D8F09}" presName="Chord" presStyleLbl="bgShp" presStyleIdx="2" presStyleCnt="6" custScaleX="61839" custScaleY="46178" custLinFactY="23520" custLinFactNeighborX="74022" custLinFactNeighborY="100000"/>
      <dgm:spPr/>
    </dgm:pt>
    <dgm:pt modelId="{EADCC0BB-AF23-47B5-AE27-D08326C83037}" type="pres">
      <dgm:prSet presAssocID="{36BE834D-6BA8-4471-9458-CEE6532D8F09}" presName="Pie" presStyleLbl="alignNode1" presStyleIdx="2" presStyleCnt="6" custScaleX="61839" custScaleY="46178" custLinFactY="54400" custLinFactNeighborX="92528" custLinFactNeighborY="100000"/>
      <dgm:spPr/>
    </dgm:pt>
    <dgm:pt modelId="{A7F54D1F-8F7C-42B4-83FA-92CB580983DC}" type="pres">
      <dgm:prSet presAssocID="{36BE834D-6BA8-4471-9458-CEE6532D8F09}" presName="Parent" presStyleLbl="revTx" presStyleIdx="2" presStyleCnt="6" custAng="5400000" custLinFactX="-82623" custLinFactNeighborX="-100000" custLinFactNeighborY="-25210">
        <dgm:presLayoutVars>
          <dgm:chMax val="1"/>
          <dgm:chPref val="1"/>
          <dgm:bulletEnabled val="1"/>
        </dgm:presLayoutVars>
      </dgm:prSet>
      <dgm:spPr/>
      <dgm:t>
        <a:bodyPr/>
        <a:lstStyle/>
        <a:p>
          <a:endParaRPr lang="en-US"/>
        </a:p>
      </dgm:t>
    </dgm:pt>
    <dgm:pt modelId="{009DC20D-8991-4336-9B5B-496674CB69CC}" type="pres">
      <dgm:prSet presAssocID="{84987018-C38E-441B-9301-2A8E980B99E4}" presName="ParentComposite" presStyleCnt="0"/>
      <dgm:spPr/>
    </dgm:pt>
    <dgm:pt modelId="{5E2ACB9F-4B25-4075-8BA0-691B43757519}" type="pres">
      <dgm:prSet presAssocID="{84987018-C38E-441B-9301-2A8E980B99E4}" presName="Chord" presStyleLbl="bgShp" presStyleIdx="3" presStyleCnt="6" custScaleX="61839" custScaleY="46178" custLinFactY="90319" custLinFactNeighborX="42767" custLinFactNeighborY="100000"/>
      <dgm:spPr/>
    </dgm:pt>
    <dgm:pt modelId="{3623FB0E-2808-412B-8048-6A3C5804EC75}" type="pres">
      <dgm:prSet presAssocID="{84987018-C38E-441B-9301-2A8E980B99E4}" presName="Pie" presStyleLbl="alignNode1" presStyleIdx="3" presStyleCnt="6" custScaleX="61839" custScaleY="46178" custLinFactY="100000" custLinFactNeighborX="53458" custLinFactNeighborY="137899"/>
      <dgm:spPr/>
    </dgm:pt>
    <dgm:pt modelId="{ABF01BA6-8021-435A-9CE9-067BCCBABA73}" type="pres">
      <dgm:prSet presAssocID="{84987018-C38E-441B-9301-2A8E980B99E4}" presName="Parent" presStyleLbl="revTx" presStyleIdx="3" presStyleCnt="6" custAng="5400000" custLinFactX="-100000" custLinFactNeighborX="-114249" custLinFactNeighborY="-836">
        <dgm:presLayoutVars>
          <dgm:chMax val="1"/>
          <dgm:chPref val="1"/>
          <dgm:bulletEnabled val="1"/>
        </dgm:presLayoutVars>
      </dgm:prSet>
      <dgm:spPr/>
      <dgm:t>
        <a:bodyPr/>
        <a:lstStyle/>
        <a:p>
          <a:endParaRPr lang="en-US"/>
        </a:p>
      </dgm:t>
    </dgm:pt>
    <dgm:pt modelId="{DF9DE335-94D6-4BB4-A3A6-04E6353C7E8E}" type="pres">
      <dgm:prSet presAssocID="{55D6F751-C5AB-4302-ABC6-2DFB5D39A6BF}" presName="ParentComposite" presStyleCnt="0"/>
      <dgm:spPr/>
    </dgm:pt>
    <dgm:pt modelId="{43B581D3-7F88-44F4-8AFB-6F38D5A572B9}" type="pres">
      <dgm:prSet presAssocID="{55D6F751-C5AB-4302-ABC6-2DFB5D39A6BF}" presName="Chord" presStyleLbl="bgShp" presStyleIdx="4" presStyleCnt="6" custScaleX="61839" custScaleY="46178" custLinFactY="100000" custLinFactNeighborX="7246" custLinFactNeighborY="161595"/>
      <dgm:spPr/>
      <dgm:t>
        <a:bodyPr/>
        <a:lstStyle/>
        <a:p>
          <a:endParaRPr lang="en-US"/>
        </a:p>
      </dgm:t>
    </dgm:pt>
    <dgm:pt modelId="{0A497F2E-2623-4C2F-BD73-F8FAA272AD16}" type="pres">
      <dgm:prSet presAssocID="{55D6F751-C5AB-4302-ABC6-2DFB5D39A6BF}" presName="Pie" presStyleLbl="alignNode1" presStyleIdx="4" presStyleCnt="6" custScaleX="61839" custScaleY="46178" custLinFactY="126993" custLinFactNeighborX="9058" custLinFactNeighborY="200000"/>
      <dgm:spPr/>
    </dgm:pt>
    <dgm:pt modelId="{8699568A-7A0C-4226-B65B-27CA38773EF5}" type="pres">
      <dgm:prSet presAssocID="{55D6F751-C5AB-4302-ABC6-2DFB5D39A6BF}" presName="Parent" presStyleLbl="revTx" presStyleIdx="4" presStyleCnt="6" custAng="5400000" custLinFactX="-100000" custLinFactNeighborX="-167799" custLinFactNeighborY="22909">
        <dgm:presLayoutVars>
          <dgm:chMax val="1"/>
          <dgm:chPref val="1"/>
          <dgm:bulletEnabled val="1"/>
        </dgm:presLayoutVars>
      </dgm:prSet>
      <dgm:spPr/>
      <dgm:t>
        <a:bodyPr/>
        <a:lstStyle/>
        <a:p>
          <a:endParaRPr lang="en-US"/>
        </a:p>
      </dgm:t>
    </dgm:pt>
    <dgm:pt modelId="{035C3E16-30D9-4AA6-963A-793575AF4686}" type="pres">
      <dgm:prSet presAssocID="{0CDC66BA-376F-46E3-9C82-B8B312C20D53}" presName="ParentComposite" presStyleCnt="0"/>
      <dgm:spPr/>
    </dgm:pt>
    <dgm:pt modelId="{77371EEB-DCD9-4D6C-B3E0-3597F998189B}" type="pres">
      <dgm:prSet presAssocID="{0CDC66BA-376F-46E3-9C82-B8B312C20D53}" presName="Chord" presStyleLbl="bgShp" presStyleIdx="5" presStyleCnt="6" custScaleX="61839" custScaleY="46178" custLinFactY="137681" custLinFactNeighborX="-30435" custLinFactNeighborY="200000"/>
      <dgm:spPr/>
    </dgm:pt>
    <dgm:pt modelId="{BBA36832-22B9-4019-A8AA-3EF5ABFFD414}" type="pres">
      <dgm:prSet presAssocID="{0CDC66BA-376F-46E3-9C82-B8B312C20D53}" presName="Pie" presStyleLbl="alignNode1" presStyleIdx="5" presStyleCnt="6" custScaleX="61839" custScaleY="46178" custLinFactY="200000" custLinFactNeighborX="-38043" custLinFactNeighborY="222101"/>
      <dgm:spPr/>
    </dgm:pt>
    <dgm:pt modelId="{59E4B100-82F0-4F45-B522-7541AA248E45}" type="pres">
      <dgm:prSet presAssocID="{0CDC66BA-376F-46E3-9C82-B8B312C20D53}" presName="Parent" presStyleLbl="revTx" presStyleIdx="5" presStyleCnt="6" custAng="5400000" custLinFactX="-132623" custLinFactNeighborX="-200000" custLinFactNeighborY="41040">
        <dgm:presLayoutVars>
          <dgm:chMax val="1"/>
          <dgm:chPref val="1"/>
          <dgm:bulletEnabled val="1"/>
        </dgm:presLayoutVars>
      </dgm:prSet>
      <dgm:spPr/>
      <dgm:t>
        <a:bodyPr/>
        <a:lstStyle/>
        <a:p>
          <a:endParaRPr lang="en-US"/>
        </a:p>
      </dgm:t>
    </dgm:pt>
  </dgm:ptLst>
  <dgm:cxnLst>
    <dgm:cxn modelId="{8E2FF112-081E-44DD-A572-3CE5238A0943}" type="presOf" srcId="{23224BFD-DEBB-4F7F-B244-4BEDF1C0B50B}" destId="{7E87AB25-D61D-405F-A563-D92977FDC154}" srcOrd="0" destOrd="0" presId="urn:microsoft.com/office/officeart/2009/3/layout/PieProcess"/>
    <dgm:cxn modelId="{3C866EE3-CAED-417B-8607-12B1CF444722}" srcId="{43B30651-1038-4472-A607-EA8298F25823}" destId="{23224BFD-DEBB-4F7F-B244-4BEDF1C0B50B}" srcOrd="0" destOrd="0" parTransId="{D16CB541-55F3-4773-B1AF-6BD5829617BE}" sibTransId="{454D3973-F128-4A96-81D1-FA50B65C2196}"/>
    <dgm:cxn modelId="{8331A999-C341-4ACD-A5EA-7621C77CB01B}" type="presOf" srcId="{0CDC66BA-376F-46E3-9C82-B8B312C20D53}" destId="{59E4B100-82F0-4F45-B522-7541AA248E45}" srcOrd="0" destOrd="0" presId="urn:microsoft.com/office/officeart/2009/3/layout/PieProcess"/>
    <dgm:cxn modelId="{560CA595-F2CF-4CFA-BA52-F2F563013DB3}" type="presOf" srcId="{2872B987-5289-4149-B19F-5DD31CC76C3F}" destId="{ACF9D242-1A33-4784-9F6B-73AC7D7D4DC7}" srcOrd="0" destOrd="0" presId="urn:microsoft.com/office/officeart/2009/3/layout/PieProcess"/>
    <dgm:cxn modelId="{EE779FA1-7F8B-4D4C-8456-507B78524213}" type="presOf" srcId="{36BE834D-6BA8-4471-9458-CEE6532D8F09}" destId="{A7F54D1F-8F7C-42B4-83FA-92CB580983DC}" srcOrd="0" destOrd="0" presId="urn:microsoft.com/office/officeart/2009/3/layout/PieProcess"/>
    <dgm:cxn modelId="{2CC6073D-10BC-44C5-BF65-15694E6A23F5}" type="presOf" srcId="{43B30651-1038-4472-A607-EA8298F25823}" destId="{8750CF9D-4CE9-44BB-952C-F7C18694771C}" srcOrd="0" destOrd="0" presId="urn:microsoft.com/office/officeart/2009/3/layout/PieProcess"/>
    <dgm:cxn modelId="{BD75E07E-7401-40B8-843B-36012ABC2D7E}" type="presOf" srcId="{55D6F751-C5AB-4302-ABC6-2DFB5D39A6BF}" destId="{8699568A-7A0C-4226-B65B-27CA38773EF5}" srcOrd="0" destOrd="0" presId="urn:microsoft.com/office/officeart/2009/3/layout/PieProcess"/>
    <dgm:cxn modelId="{EEC7F2AA-608D-481B-A5A5-FFC07177E3AF}" srcId="{43B30651-1038-4472-A607-EA8298F25823}" destId="{0CDC66BA-376F-46E3-9C82-B8B312C20D53}" srcOrd="5" destOrd="0" parTransId="{0B432363-9F27-4827-AC84-91D5184A7E2B}" sibTransId="{4C581AA0-F688-4967-9728-AE076ACEB361}"/>
    <dgm:cxn modelId="{C657D442-7A6B-4EB5-9A4E-44BA419EE3AF}" srcId="{43B30651-1038-4472-A607-EA8298F25823}" destId="{36BE834D-6BA8-4471-9458-CEE6532D8F09}" srcOrd="2" destOrd="0" parTransId="{6D47E56D-5F7F-43FE-BCCE-5384D18DC825}" sibTransId="{C9A097B7-334A-4E5D-97AB-0BE22F465AAA}"/>
    <dgm:cxn modelId="{99D02101-7C63-45EF-A29F-B26D557EB7BF}" srcId="{43B30651-1038-4472-A607-EA8298F25823}" destId="{2872B987-5289-4149-B19F-5DD31CC76C3F}" srcOrd="1" destOrd="0" parTransId="{021C7C5F-0A46-486C-BC9A-19F9322D86EF}" sibTransId="{C7603E41-7209-4D1E-96A3-847FEB455FF3}"/>
    <dgm:cxn modelId="{14EE9803-DF44-442F-8FF8-9EC62E24A651}" type="presOf" srcId="{84987018-C38E-441B-9301-2A8E980B99E4}" destId="{ABF01BA6-8021-435A-9CE9-067BCCBABA73}" srcOrd="0" destOrd="0" presId="urn:microsoft.com/office/officeart/2009/3/layout/PieProcess"/>
    <dgm:cxn modelId="{CC5EE821-CF10-4309-8BB9-EA81DE66D617}" srcId="{43B30651-1038-4472-A607-EA8298F25823}" destId="{55D6F751-C5AB-4302-ABC6-2DFB5D39A6BF}" srcOrd="4" destOrd="0" parTransId="{FD2D8A5B-1632-414B-B612-A288DA7E2294}" sibTransId="{FF16EAC2-519A-479E-9355-99013D90C4C0}"/>
    <dgm:cxn modelId="{5C8AB11D-6BD5-4692-B710-FFC72EDD7C76}" srcId="{43B30651-1038-4472-A607-EA8298F25823}" destId="{84987018-C38E-441B-9301-2A8E980B99E4}" srcOrd="3" destOrd="0" parTransId="{8713053A-5707-483C-8477-B8A6B0479E1C}" sibTransId="{EDD8CB89-991C-4531-A826-67E251AF0AE6}"/>
    <dgm:cxn modelId="{B3FFE60A-4CE4-488A-B3A5-2E280BFBB937}" type="presParOf" srcId="{8750CF9D-4CE9-44BB-952C-F7C18694771C}" destId="{0E61FEC2-A357-4DD7-802E-C1BFED36F14B}" srcOrd="0" destOrd="0" presId="urn:microsoft.com/office/officeart/2009/3/layout/PieProcess"/>
    <dgm:cxn modelId="{F1C49808-E434-4F89-8E8D-759B1698EBE8}" type="presParOf" srcId="{0E61FEC2-A357-4DD7-802E-C1BFED36F14B}" destId="{35839887-4EF9-46C4-BE21-D5859F1CE232}" srcOrd="0" destOrd="0" presId="urn:microsoft.com/office/officeart/2009/3/layout/PieProcess"/>
    <dgm:cxn modelId="{161F993C-1FB5-47B2-B01C-E965662C9DAD}" type="presParOf" srcId="{0E61FEC2-A357-4DD7-802E-C1BFED36F14B}" destId="{AE00010F-C722-44E3-81F3-045835DF1643}" srcOrd="1" destOrd="0" presId="urn:microsoft.com/office/officeart/2009/3/layout/PieProcess"/>
    <dgm:cxn modelId="{D8472AF9-8A08-4D08-BA43-99CB3069A580}" type="presParOf" srcId="{0E61FEC2-A357-4DD7-802E-C1BFED36F14B}" destId="{7E87AB25-D61D-405F-A563-D92977FDC154}" srcOrd="2" destOrd="0" presId="urn:microsoft.com/office/officeart/2009/3/layout/PieProcess"/>
    <dgm:cxn modelId="{3F793EEC-D035-4B58-BD1F-8BEF1B2CC235}" type="presParOf" srcId="{8750CF9D-4CE9-44BB-952C-F7C18694771C}" destId="{8C8D537D-CB9C-4200-8001-CD2D6993E9DE}" srcOrd="1" destOrd="0" presId="urn:microsoft.com/office/officeart/2009/3/layout/PieProcess"/>
    <dgm:cxn modelId="{7F439788-4216-480C-912F-2B0F979BB23A}" type="presParOf" srcId="{8C8D537D-CB9C-4200-8001-CD2D6993E9DE}" destId="{C657A13A-5DDF-4749-92C5-0A710A934F84}" srcOrd="0" destOrd="0" presId="urn:microsoft.com/office/officeart/2009/3/layout/PieProcess"/>
    <dgm:cxn modelId="{1B45CCC7-5210-458D-BAA1-B0EE70406E73}" type="presParOf" srcId="{8C8D537D-CB9C-4200-8001-CD2D6993E9DE}" destId="{2A9D236D-3901-418A-9688-A03AB1EB8A83}" srcOrd="1" destOrd="0" presId="urn:microsoft.com/office/officeart/2009/3/layout/PieProcess"/>
    <dgm:cxn modelId="{2BA455EE-AA0A-419C-A1CD-5E58A3BA94FF}" type="presParOf" srcId="{8C8D537D-CB9C-4200-8001-CD2D6993E9DE}" destId="{ACF9D242-1A33-4784-9F6B-73AC7D7D4DC7}" srcOrd="2" destOrd="0" presId="urn:microsoft.com/office/officeart/2009/3/layout/PieProcess"/>
    <dgm:cxn modelId="{DBEA9BF2-0E7F-46BE-BD2E-48A511CEF9F3}" type="presParOf" srcId="{8750CF9D-4CE9-44BB-952C-F7C18694771C}" destId="{D7726A14-013F-4711-990C-3C89DECE60CC}" srcOrd="2" destOrd="0" presId="urn:microsoft.com/office/officeart/2009/3/layout/PieProcess"/>
    <dgm:cxn modelId="{D1507201-0CB4-4767-96AB-45BF08602EDF}" type="presParOf" srcId="{D7726A14-013F-4711-990C-3C89DECE60CC}" destId="{ED9D93E8-4AB9-486C-A0D4-9A29CBFB68CD}" srcOrd="0" destOrd="0" presId="urn:microsoft.com/office/officeart/2009/3/layout/PieProcess"/>
    <dgm:cxn modelId="{7EA28307-D16C-4766-8D26-7D0CB64CE3E4}" type="presParOf" srcId="{D7726A14-013F-4711-990C-3C89DECE60CC}" destId="{EADCC0BB-AF23-47B5-AE27-D08326C83037}" srcOrd="1" destOrd="0" presId="urn:microsoft.com/office/officeart/2009/3/layout/PieProcess"/>
    <dgm:cxn modelId="{81CB1C5B-1D33-41F5-8C5F-C18358619CA3}" type="presParOf" srcId="{D7726A14-013F-4711-990C-3C89DECE60CC}" destId="{A7F54D1F-8F7C-42B4-83FA-92CB580983DC}" srcOrd="2" destOrd="0" presId="urn:microsoft.com/office/officeart/2009/3/layout/PieProcess"/>
    <dgm:cxn modelId="{678D2F0E-C199-4962-9422-429EE5BEB649}" type="presParOf" srcId="{8750CF9D-4CE9-44BB-952C-F7C18694771C}" destId="{009DC20D-8991-4336-9B5B-496674CB69CC}" srcOrd="3" destOrd="0" presId="urn:microsoft.com/office/officeart/2009/3/layout/PieProcess"/>
    <dgm:cxn modelId="{5FE59A0C-2A99-48A0-BEE5-F81AA4E8960A}" type="presParOf" srcId="{009DC20D-8991-4336-9B5B-496674CB69CC}" destId="{5E2ACB9F-4B25-4075-8BA0-691B43757519}" srcOrd="0" destOrd="0" presId="urn:microsoft.com/office/officeart/2009/3/layout/PieProcess"/>
    <dgm:cxn modelId="{9DEC5368-37F1-47E2-B8FF-12D3BD7A429A}" type="presParOf" srcId="{009DC20D-8991-4336-9B5B-496674CB69CC}" destId="{3623FB0E-2808-412B-8048-6A3C5804EC75}" srcOrd="1" destOrd="0" presId="urn:microsoft.com/office/officeart/2009/3/layout/PieProcess"/>
    <dgm:cxn modelId="{CFB321B3-6113-4191-893E-F179A8D9D0DF}" type="presParOf" srcId="{009DC20D-8991-4336-9B5B-496674CB69CC}" destId="{ABF01BA6-8021-435A-9CE9-067BCCBABA73}" srcOrd="2" destOrd="0" presId="urn:microsoft.com/office/officeart/2009/3/layout/PieProcess"/>
    <dgm:cxn modelId="{A85F9E80-AEC4-4D51-A5B1-B7E8174E1D2C}" type="presParOf" srcId="{8750CF9D-4CE9-44BB-952C-F7C18694771C}" destId="{DF9DE335-94D6-4BB4-A3A6-04E6353C7E8E}" srcOrd="4" destOrd="0" presId="urn:microsoft.com/office/officeart/2009/3/layout/PieProcess"/>
    <dgm:cxn modelId="{093E3D24-6F37-4BAD-A1A0-6DD5B6D41773}" type="presParOf" srcId="{DF9DE335-94D6-4BB4-A3A6-04E6353C7E8E}" destId="{43B581D3-7F88-44F4-8AFB-6F38D5A572B9}" srcOrd="0" destOrd="0" presId="urn:microsoft.com/office/officeart/2009/3/layout/PieProcess"/>
    <dgm:cxn modelId="{C570E527-788A-43CC-8841-A10E20E80CF4}" type="presParOf" srcId="{DF9DE335-94D6-4BB4-A3A6-04E6353C7E8E}" destId="{0A497F2E-2623-4C2F-BD73-F8FAA272AD16}" srcOrd="1" destOrd="0" presId="urn:microsoft.com/office/officeart/2009/3/layout/PieProcess"/>
    <dgm:cxn modelId="{76581C9A-EDD7-4DAB-AF6B-DF766596404B}" type="presParOf" srcId="{DF9DE335-94D6-4BB4-A3A6-04E6353C7E8E}" destId="{8699568A-7A0C-4226-B65B-27CA38773EF5}" srcOrd="2" destOrd="0" presId="urn:microsoft.com/office/officeart/2009/3/layout/PieProcess"/>
    <dgm:cxn modelId="{13E6356C-D80A-43B8-AF94-B9B13E25A866}" type="presParOf" srcId="{8750CF9D-4CE9-44BB-952C-F7C18694771C}" destId="{035C3E16-30D9-4AA6-963A-793575AF4686}" srcOrd="5" destOrd="0" presId="urn:microsoft.com/office/officeart/2009/3/layout/PieProcess"/>
    <dgm:cxn modelId="{3AA4CFCA-969E-4C82-86F6-9020304598AB}" type="presParOf" srcId="{035C3E16-30D9-4AA6-963A-793575AF4686}" destId="{77371EEB-DCD9-4D6C-B3E0-3597F998189B}" srcOrd="0" destOrd="0" presId="urn:microsoft.com/office/officeart/2009/3/layout/PieProcess"/>
    <dgm:cxn modelId="{21B3F941-120D-4BDF-8FB7-C0E8A32C76F9}" type="presParOf" srcId="{035C3E16-30D9-4AA6-963A-793575AF4686}" destId="{BBA36832-22B9-4019-A8AA-3EF5ABFFD414}" srcOrd="1" destOrd="0" presId="urn:microsoft.com/office/officeart/2009/3/layout/PieProcess"/>
    <dgm:cxn modelId="{F1DF102F-3995-486E-B94C-9046989F6687}" type="presParOf" srcId="{035C3E16-30D9-4AA6-963A-793575AF4686}" destId="{59E4B100-82F0-4F45-B522-7541AA248E45}" srcOrd="2" destOrd="0" presId="urn:microsoft.com/office/officeart/2009/3/layout/Pi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B35A9B-B3A1-4B39-B658-ADBC8751E915}">
      <dsp:nvSpPr>
        <dsp:cNvPr id="0" name=""/>
        <dsp:cNvSpPr/>
      </dsp:nvSpPr>
      <dsp:spPr>
        <a:xfrm rot="10800000">
          <a:off x="845795" y="1353"/>
          <a:ext cx="2895599" cy="465810"/>
        </a:xfrm>
        <a:prstGeom prst="homePlate">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410" tIns="60960" rIns="113792" bIns="60960" numCol="1" spcCol="1270" anchor="ctr" anchorCtr="0">
          <a:noAutofit/>
        </a:bodyPr>
        <a:lstStyle/>
        <a:p>
          <a:pPr lvl="0" algn="ctr" defTabSz="711200" rtl="0">
            <a:lnSpc>
              <a:spcPct val="90000"/>
            </a:lnSpc>
            <a:spcBef>
              <a:spcPct val="0"/>
            </a:spcBef>
            <a:spcAft>
              <a:spcPct val="35000"/>
            </a:spcAft>
          </a:pPr>
          <a:r>
            <a:rPr lang="en-US" sz="1600" kern="1200" dirty="0" smtClean="0"/>
            <a:t>Presence Tracking</a:t>
          </a:r>
          <a:endParaRPr lang="en-IN" sz="1600" kern="1200" dirty="0"/>
        </a:p>
      </dsp:txBody>
      <dsp:txXfrm rot="10800000">
        <a:off x="962247" y="1353"/>
        <a:ext cx="2779147" cy="465810"/>
      </dsp:txXfrm>
    </dsp:sp>
    <dsp:sp modelId="{F18115FB-A767-4EC8-B9EC-B8580D1FFD3D}">
      <dsp:nvSpPr>
        <dsp:cNvPr id="0" name=""/>
        <dsp:cNvSpPr/>
      </dsp:nvSpPr>
      <dsp:spPr>
        <a:xfrm>
          <a:off x="612890" y="1353"/>
          <a:ext cx="465810" cy="465810"/>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8000" r="-8000"/>
          </a:stretch>
        </a:blip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BF4B8C-26AA-4344-A663-FDBD71D00439}">
      <dsp:nvSpPr>
        <dsp:cNvPr id="0" name=""/>
        <dsp:cNvSpPr/>
      </dsp:nvSpPr>
      <dsp:spPr>
        <a:xfrm rot="10800000">
          <a:off x="845795" y="606212"/>
          <a:ext cx="2895599" cy="465810"/>
        </a:xfrm>
        <a:prstGeom prst="homePlate">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410" tIns="60960" rIns="113792" bIns="60960" numCol="1" spcCol="1270" anchor="ctr" anchorCtr="0">
          <a:noAutofit/>
        </a:bodyPr>
        <a:lstStyle/>
        <a:p>
          <a:pPr lvl="0" algn="ctr" defTabSz="711200" rtl="0">
            <a:lnSpc>
              <a:spcPct val="90000"/>
            </a:lnSpc>
            <a:spcBef>
              <a:spcPct val="0"/>
            </a:spcBef>
            <a:spcAft>
              <a:spcPct val="35000"/>
            </a:spcAft>
          </a:pPr>
          <a:r>
            <a:rPr lang="en-US" sz="1600" kern="1200" dirty="0" smtClean="0"/>
            <a:t>Work From Home schedule</a:t>
          </a:r>
          <a:endParaRPr lang="en-IN" sz="1600" kern="1200" dirty="0"/>
        </a:p>
      </dsp:txBody>
      <dsp:txXfrm rot="10800000">
        <a:off x="962247" y="606212"/>
        <a:ext cx="2779147" cy="465810"/>
      </dsp:txXfrm>
    </dsp:sp>
    <dsp:sp modelId="{AF4A75B8-CB45-4EB2-B68F-72D863FC9868}">
      <dsp:nvSpPr>
        <dsp:cNvPr id="0" name=""/>
        <dsp:cNvSpPr/>
      </dsp:nvSpPr>
      <dsp:spPr>
        <a:xfrm>
          <a:off x="612890" y="606212"/>
          <a:ext cx="465810" cy="465810"/>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39000" r="-39000"/>
          </a:stretch>
        </a:blip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DE2AD4-2841-404F-8504-76D71892B1C3}">
      <dsp:nvSpPr>
        <dsp:cNvPr id="0" name=""/>
        <dsp:cNvSpPr/>
      </dsp:nvSpPr>
      <dsp:spPr>
        <a:xfrm rot="10800000">
          <a:off x="845795" y="1211070"/>
          <a:ext cx="2895599" cy="465810"/>
        </a:xfrm>
        <a:prstGeom prst="homePlate">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410" tIns="60960" rIns="113792" bIns="60960" numCol="1" spcCol="1270" anchor="ctr" anchorCtr="0">
          <a:noAutofit/>
        </a:bodyPr>
        <a:lstStyle/>
        <a:p>
          <a:pPr lvl="0" algn="ctr" defTabSz="711200" rtl="0">
            <a:lnSpc>
              <a:spcPct val="90000"/>
            </a:lnSpc>
            <a:spcBef>
              <a:spcPct val="0"/>
            </a:spcBef>
            <a:spcAft>
              <a:spcPct val="35000"/>
            </a:spcAft>
          </a:pPr>
          <a:r>
            <a:rPr lang="en-US" sz="1600" kern="1200" dirty="0" smtClean="0"/>
            <a:t>Sick Leave trends</a:t>
          </a:r>
          <a:endParaRPr lang="en-IN" sz="1600" kern="1200" dirty="0"/>
        </a:p>
      </dsp:txBody>
      <dsp:txXfrm rot="10800000">
        <a:off x="962247" y="1211070"/>
        <a:ext cx="2779147" cy="465810"/>
      </dsp:txXfrm>
    </dsp:sp>
    <dsp:sp modelId="{5B910149-B029-4470-B7F9-D2CFDB1A55BF}">
      <dsp:nvSpPr>
        <dsp:cNvPr id="0" name=""/>
        <dsp:cNvSpPr/>
      </dsp:nvSpPr>
      <dsp:spPr>
        <a:xfrm>
          <a:off x="612890" y="1211070"/>
          <a:ext cx="465810" cy="465810"/>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21000" b="-21000"/>
          </a:stretch>
        </a:blip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E7DA2C-2489-4CA9-A4AA-EF1D5BEAB8DE}">
      <dsp:nvSpPr>
        <dsp:cNvPr id="0" name=""/>
        <dsp:cNvSpPr/>
      </dsp:nvSpPr>
      <dsp:spPr>
        <a:xfrm rot="10800000">
          <a:off x="845795" y="1815929"/>
          <a:ext cx="2895599" cy="465810"/>
        </a:xfrm>
        <a:prstGeom prst="homePlate">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410" tIns="60960" rIns="113792" bIns="60960" numCol="1" spcCol="1270" anchor="ctr" anchorCtr="0">
          <a:noAutofit/>
        </a:bodyPr>
        <a:lstStyle/>
        <a:p>
          <a:pPr lvl="0" algn="ctr" defTabSz="711200" rtl="0">
            <a:lnSpc>
              <a:spcPct val="90000"/>
            </a:lnSpc>
            <a:spcBef>
              <a:spcPct val="0"/>
            </a:spcBef>
            <a:spcAft>
              <a:spcPct val="35000"/>
            </a:spcAft>
          </a:pPr>
          <a:r>
            <a:rPr lang="en-US" sz="1600" kern="1200" dirty="0" smtClean="0"/>
            <a:t>Other inferences</a:t>
          </a:r>
          <a:endParaRPr lang="en-IN" sz="1600" kern="1200" dirty="0"/>
        </a:p>
      </dsp:txBody>
      <dsp:txXfrm rot="10800000">
        <a:off x="962247" y="1815929"/>
        <a:ext cx="2779147" cy="465810"/>
      </dsp:txXfrm>
    </dsp:sp>
    <dsp:sp modelId="{ADF4BF49-95DA-4A8F-8DE4-6278600604AA}">
      <dsp:nvSpPr>
        <dsp:cNvPr id="0" name=""/>
        <dsp:cNvSpPr/>
      </dsp:nvSpPr>
      <dsp:spPr>
        <a:xfrm>
          <a:off x="612890" y="1815929"/>
          <a:ext cx="465810" cy="465810"/>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25000" r="-25000"/>
          </a:stretch>
        </a:blip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839887-4EF9-46C4-BE21-D5859F1CE232}">
      <dsp:nvSpPr>
        <dsp:cNvPr id="0" name=""/>
        <dsp:cNvSpPr/>
      </dsp:nvSpPr>
      <dsp:spPr>
        <a:xfrm>
          <a:off x="4921446" y="99304"/>
          <a:ext cx="855812" cy="639074"/>
        </a:xfrm>
        <a:prstGeom prst="chord">
          <a:avLst>
            <a:gd name="adj1" fmla="val 4800000"/>
            <a:gd name="adj2" fmla="val 16800000"/>
          </a:avLst>
        </a:prstGeom>
        <a:solidFill>
          <a:schemeClr val="accent2">
            <a:tint val="40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E00010F-C722-44E3-81F3-045835DF1643}">
      <dsp:nvSpPr>
        <dsp:cNvPr id="0" name=""/>
        <dsp:cNvSpPr/>
      </dsp:nvSpPr>
      <dsp:spPr>
        <a:xfrm>
          <a:off x="5007032" y="163211"/>
          <a:ext cx="684650" cy="511259"/>
        </a:xfrm>
        <a:prstGeom prst="pie">
          <a:avLst>
            <a:gd name="adj1" fmla="val 14400000"/>
            <a:gd name="adj2" fmla="val 1620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w="12700" cap="rnd" cmpd="sng" algn="ctr">
          <a:solidFill>
            <a:schemeClr val="accent2">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7E87AB25-D61D-405F-A563-D92977FDC154}">
      <dsp:nvSpPr>
        <dsp:cNvPr id="0" name=""/>
        <dsp:cNvSpPr/>
      </dsp:nvSpPr>
      <dsp:spPr>
        <a:xfrm>
          <a:off x="582888" y="0"/>
          <a:ext cx="4013417" cy="830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r" defTabSz="1377950" rtl="0">
            <a:lnSpc>
              <a:spcPct val="90000"/>
            </a:lnSpc>
            <a:spcBef>
              <a:spcPct val="0"/>
            </a:spcBef>
            <a:spcAft>
              <a:spcPct val="35000"/>
            </a:spcAft>
          </a:pPr>
          <a:r>
            <a:rPr lang="en-US" sz="3100" kern="1200" dirty="0" smtClean="0"/>
            <a:t>Excel File Exploration</a:t>
          </a:r>
          <a:endParaRPr lang="en-IN" sz="3100" kern="1200" dirty="0"/>
        </a:p>
      </dsp:txBody>
      <dsp:txXfrm>
        <a:off x="582888" y="0"/>
        <a:ext cx="4013417" cy="830362"/>
      </dsp:txXfrm>
    </dsp:sp>
    <dsp:sp modelId="{C657A13A-5DDF-4749-92C5-0A710A934F84}">
      <dsp:nvSpPr>
        <dsp:cNvPr id="0" name=""/>
        <dsp:cNvSpPr/>
      </dsp:nvSpPr>
      <dsp:spPr>
        <a:xfrm>
          <a:off x="5513127" y="970465"/>
          <a:ext cx="855812" cy="639074"/>
        </a:xfrm>
        <a:prstGeom prst="chord">
          <a:avLst>
            <a:gd name="adj1" fmla="val 4800000"/>
            <a:gd name="adj2" fmla="val 16800000"/>
          </a:avLst>
        </a:prstGeom>
        <a:solidFill>
          <a:schemeClr val="accent2">
            <a:tint val="40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A9D236D-3901-418A-9688-A03AB1EB8A83}">
      <dsp:nvSpPr>
        <dsp:cNvPr id="0" name=""/>
        <dsp:cNvSpPr/>
      </dsp:nvSpPr>
      <dsp:spPr>
        <a:xfrm>
          <a:off x="5598719" y="1034372"/>
          <a:ext cx="684650" cy="511259"/>
        </a:xfrm>
        <a:prstGeom prst="pie">
          <a:avLst>
            <a:gd name="adj1" fmla="val 12600000"/>
            <a:gd name="adj2" fmla="val 16200000"/>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w="12700" cap="rnd" cmpd="sng" algn="ctr">
          <a:solidFill>
            <a:schemeClr val="accent3">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ACF9D242-1A33-4784-9F6B-73AC7D7D4DC7}">
      <dsp:nvSpPr>
        <dsp:cNvPr id="0" name=""/>
        <dsp:cNvSpPr/>
      </dsp:nvSpPr>
      <dsp:spPr>
        <a:xfrm>
          <a:off x="980704" y="847889"/>
          <a:ext cx="4013417" cy="830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r" defTabSz="1377950" rtl="0">
            <a:lnSpc>
              <a:spcPct val="90000"/>
            </a:lnSpc>
            <a:spcBef>
              <a:spcPct val="0"/>
            </a:spcBef>
            <a:spcAft>
              <a:spcPct val="35000"/>
            </a:spcAft>
          </a:pPr>
          <a:r>
            <a:rPr lang="en-US" sz="3100" kern="1200" dirty="0" smtClean="0"/>
            <a:t>Excel File insights</a:t>
          </a:r>
          <a:endParaRPr lang="en-IN" sz="3100" kern="1200" dirty="0"/>
        </a:p>
      </dsp:txBody>
      <dsp:txXfrm>
        <a:off x="980704" y="847889"/>
        <a:ext cx="4013417" cy="830362"/>
      </dsp:txXfrm>
    </dsp:sp>
    <dsp:sp modelId="{ED9D93E8-4AB9-486C-A0D4-9A29CBFB68CD}">
      <dsp:nvSpPr>
        <dsp:cNvPr id="0" name=""/>
        <dsp:cNvSpPr/>
      </dsp:nvSpPr>
      <dsp:spPr>
        <a:xfrm>
          <a:off x="6247188" y="1895654"/>
          <a:ext cx="855812" cy="639074"/>
        </a:xfrm>
        <a:prstGeom prst="chord">
          <a:avLst>
            <a:gd name="adj1" fmla="val 4800000"/>
            <a:gd name="adj2" fmla="val 16800000"/>
          </a:avLst>
        </a:prstGeom>
        <a:solidFill>
          <a:schemeClr val="accent2">
            <a:tint val="40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EADCC0BB-AF23-47B5-AE27-D08326C83037}">
      <dsp:nvSpPr>
        <dsp:cNvPr id="0" name=""/>
        <dsp:cNvSpPr/>
      </dsp:nvSpPr>
      <dsp:spPr>
        <a:xfrm>
          <a:off x="6332775" y="1959562"/>
          <a:ext cx="684650" cy="511259"/>
        </a:xfrm>
        <a:prstGeom prst="pie">
          <a:avLst>
            <a:gd name="adj1" fmla="val 10800000"/>
            <a:gd name="adj2" fmla="val 16200000"/>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w="12700" cap="rnd" cmpd="sng" algn="ctr">
          <a:solidFill>
            <a:schemeClr val="accent4">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A7F54D1F-8F7C-42B4-83FA-92CB580983DC}">
      <dsp:nvSpPr>
        <dsp:cNvPr id="0" name=""/>
        <dsp:cNvSpPr/>
      </dsp:nvSpPr>
      <dsp:spPr>
        <a:xfrm>
          <a:off x="1850748" y="1915860"/>
          <a:ext cx="4013417" cy="830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r" defTabSz="1377950" rtl="0">
            <a:lnSpc>
              <a:spcPct val="90000"/>
            </a:lnSpc>
            <a:spcBef>
              <a:spcPct val="0"/>
            </a:spcBef>
            <a:spcAft>
              <a:spcPct val="35000"/>
            </a:spcAft>
          </a:pPr>
          <a:r>
            <a:rPr lang="en-US" sz="3100" kern="1200" dirty="0" smtClean="0"/>
            <a:t>Preparing data for dashboard</a:t>
          </a:r>
          <a:endParaRPr lang="en-IN" sz="3100" kern="1200" dirty="0"/>
        </a:p>
      </dsp:txBody>
      <dsp:txXfrm>
        <a:off x="1850748" y="1915860"/>
        <a:ext cx="4013417" cy="830362"/>
      </dsp:txXfrm>
    </dsp:sp>
    <dsp:sp modelId="{5E2ACB9F-4B25-4075-8BA0-691B43757519}">
      <dsp:nvSpPr>
        <dsp:cNvPr id="0" name=""/>
        <dsp:cNvSpPr/>
      </dsp:nvSpPr>
      <dsp:spPr>
        <a:xfrm>
          <a:off x="6934513" y="2820110"/>
          <a:ext cx="855812" cy="639074"/>
        </a:xfrm>
        <a:prstGeom prst="chord">
          <a:avLst>
            <a:gd name="adj1" fmla="val 4800000"/>
            <a:gd name="adj2" fmla="val 16800000"/>
          </a:avLst>
        </a:prstGeom>
        <a:solidFill>
          <a:schemeClr val="accent2">
            <a:tint val="40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623FB0E-2808-412B-8048-6A3C5804EC75}">
      <dsp:nvSpPr>
        <dsp:cNvPr id="0" name=""/>
        <dsp:cNvSpPr/>
      </dsp:nvSpPr>
      <dsp:spPr>
        <a:xfrm>
          <a:off x="7020086" y="2884020"/>
          <a:ext cx="684650" cy="511259"/>
        </a:xfrm>
        <a:prstGeom prst="pie">
          <a:avLst>
            <a:gd name="adj1" fmla="val 9000000"/>
            <a:gd name="adj2" fmla="val 16200000"/>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w="12700" cap="rnd" cmpd="sng" algn="ctr">
          <a:solidFill>
            <a:schemeClr val="accent5">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ABF01BA6-8021-435A-9CE9-067BCCBABA73}">
      <dsp:nvSpPr>
        <dsp:cNvPr id="0" name=""/>
        <dsp:cNvSpPr/>
      </dsp:nvSpPr>
      <dsp:spPr>
        <a:xfrm>
          <a:off x="2708013" y="2894090"/>
          <a:ext cx="4013417" cy="830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r" defTabSz="1377950" rtl="0">
            <a:lnSpc>
              <a:spcPct val="90000"/>
            </a:lnSpc>
            <a:spcBef>
              <a:spcPct val="0"/>
            </a:spcBef>
            <a:spcAft>
              <a:spcPct val="35000"/>
            </a:spcAft>
          </a:pPr>
          <a:r>
            <a:rPr lang="en-US" sz="3100" kern="1200" dirty="0" smtClean="0"/>
            <a:t>Building a template and a FUNC</a:t>
          </a:r>
          <a:endParaRPr lang="en-IN" sz="3100" kern="1200" dirty="0"/>
        </a:p>
      </dsp:txBody>
      <dsp:txXfrm>
        <a:off x="2708013" y="2894090"/>
        <a:ext cx="4013417" cy="830362"/>
      </dsp:txXfrm>
    </dsp:sp>
    <dsp:sp modelId="{43B581D3-7F88-44F4-8AFB-6F38D5A572B9}">
      <dsp:nvSpPr>
        <dsp:cNvPr id="0" name=""/>
        <dsp:cNvSpPr/>
      </dsp:nvSpPr>
      <dsp:spPr>
        <a:xfrm>
          <a:off x="7562800" y="3806525"/>
          <a:ext cx="855812" cy="639074"/>
        </a:xfrm>
        <a:prstGeom prst="chord">
          <a:avLst>
            <a:gd name="adj1" fmla="val 4800000"/>
            <a:gd name="adj2" fmla="val 16800000"/>
          </a:avLst>
        </a:prstGeom>
        <a:solidFill>
          <a:schemeClr val="accent2">
            <a:tint val="40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A497F2E-2623-4C2F-BD73-F8FAA272AD16}">
      <dsp:nvSpPr>
        <dsp:cNvPr id="0" name=""/>
        <dsp:cNvSpPr/>
      </dsp:nvSpPr>
      <dsp:spPr>
        <a:xfrm>
          <a:off x="7648387" y="3870424"/>
          <a:ext cx="684650" cy="511259"/>
        </a:xfrm>
        <a:prstGeom prst="pie">
          <a:avLst>
            <a:gd name="adj1" fmla="val 7200000"/>
            <a:gd name="adj2" fmla="val 16200000"/>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w="12700" cap="rnd" cmpd="sng" algn="ctr">
          <a:solidFill>
            <a:schemeClr val="accent6">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8699568A-7A0C-4226-B65B-27CA38773EF5}">
      <dsp:nvSpPr>
        <dsp:cNvPr id="0" name=""/>
        <dsp:cNvSpPr/>
      </dsp:nvSpPr>
      <dsp:spPr>
        <a:xfrm>
          <a:off x="3383229" y="3847076"/>
          <a:ext cx="4013417" cy="830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r" defTabSz="1377950" rtl="0">
            <a:lnSpc>
              <a:spcPct val="90000"/>
            </a:lnSpc>
            <a:spcBef>
              <a:spcPct val="0"/>
            </a:spcBef>
            <a:spcAft>
              <a:spcPct val="35000"/>
            </a:spcAft>
          </a:pPr>
          <a:r>
            <a:rPr lang="en-US" sz="3100" kern="1200" dirty="0" smtClean="0"/>
            <a:t>Dash-Board Building in Power BI</a:t>
          </a:r>
          <a:endParaRPr lang="en-IN" sz="3100" kern="1200" dirty="0"/>
        </a:p>
      </dsp:txBody>
      <dsp:txXfrm>
        <a:off x="3383229" y="3847076"/>
        <a:ext cx="4013417" cy="830362"/>
      </dsp:txXfrm>
    </dsp:sp>
    <dsp:sp modelId="{77371EEB-DCD9-4D6C-B3E0-3597F998189B}">
      <dsp:nvSpPr>
        <dsp:cNvPr id="0" name=""/>
        <dsp:cNvSpPr/>
      </dsp:nvSpPr>
      <dsp:spPr>
        <a:xfrm>
          <a:off x="8161194" y="4859507"/>
          <a:ext cx="855812" cy="639074"/>
        </a:xfrm>
        <a:prstGeom prst="chord">
          <a:avLst>
            <a:gd name="adj1" fmla="val 4800000"/>
            <a:gd name="adj2" fmla="val 16800000"/>
          </a:avLst>
        </a:prstGeom>
        <a:solidFill>
          <a:schemeClr val="accent2">
            <a:tint val="40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BBA36832-22B9-4019-A8AA-3EF5ABFFD414}">
      <dsp:nvSpPr>
        <dsp:cNvPr id="0" name=""/>
        <dsp:cNvSpPr/>
      </dsp:nvSpPr>
      <dsp:spPr>
        <a:xfrm>
          <a:off x="8246783" y="4923412"/>
          <a:ext cx="684650" cy="511259"/>
        </a:xfrm>
        <a:prstGeom prst="pie">
          <a:avLst>
            <a:gd name="adj1" fmla="val 5400000"/>
            <a:gd name="adj2" fmla="val 1620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w="12700" cap="rnd" cmpd="sng" algn="ctr">
          <a:solidFill>
            <a:schemeClr val="accent2">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59E4B100-82F0-4F45-B522-7541AA248E45}">
      <dsp:nvSpPr>
        <dsp:cNvPr id="0" name=""/>
        <dsp:cNvSpPr/>
      </dsp:nvSpPr>
      <dsp:spPr>
        <a:xfrm>
          <a:off x="3964830" y="4574749"/>
          <a:ext cx="4013417" cy="830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r" defTabSz="1377950" rtl="0">
            <a:lnSpc>
              <a:spcPct val="90000"/>
            </a:lnSpc>
            <a:spcBef>
              <a:spcPct val="0"/>
            </a:spcBef>
            <a:spcAft>
              <a:spcPct val="35000"/>
            </a:spcAft>
          </a:pPr>
          <a:r>
            <a:rPr lang="en-US" sz="3100" kern="1200" dirty="0" smtClean="0"/>
            <a:t>Attendance Insights</a:t>
          </a:r>
          <a:endParaRPr lang="en-IN" sz="3100" kern="1200" dirty="0"/>
        </a:p>
      </dsp:txBody>
      <dsp:txXfrm>
        <a:off x="3964830" y="4574749"/>
        <a:ext cx="4013417" cy="830362"/>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PieProcess">
  <dgm:title val=""/>
  <dgm:desc val=""/>
  <dgm:catLst>
    <dgm:cat type="list" pri="8600"/>
    <dgm:cat type="process" pri="4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constrLst>
      <dgm:constr type="primFontSz" for="des" forName="Parent" val="65"/>
      <dgm:constr type="primFontSz" for="des" forName="Child" refType="primFontSz" refFor="des" refForName="Parent" op="lte"/>
      <dgm:constr type="w" for="ch" forName="composite" refType="w"/>
      <dgm:constr type="h" for="ch" forName="composite" refType="h"/>
      <dgm:constr type="w" for="ch" forName="ParentComposite" refType="w" fact="0.5"/>
      <dgm:constr type="h" for="ch" forName="ParentComposite" refType="h"/>
      <dgm:constr type="w" for="ch" forName="negSibTrans" refType="h" refFor="ch" refForName="composite" fact="-0.075"/>
      <dgm:constr type="w" for="ch" forName="sibTrans" refType="w" refFor="ch" refForName="composite" fact="0.0425"/>
    </dgm:constrLst>
    <dgm:forEach name="nodesForEach" axis="ch" ptType="node" cnt="7">
      <dgm:layoutNode name="ParentComposite">
        <dgm:alg type="composite">
          <dgm:param type="ar" val="0.2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275"/>
              <dgm:constr type="w" for="ch" forName="Parent" refType="w" fact="0.6"/>
              <dgm:constr type="h" for="ch" forName="Parent" refType="h" fact="0.725"/>
              <dgm:constr type="l" for="ch" forName="Chord" refType="w" fact="0"/>
              <dgm:constr type="t" for="ch" forName="Chord" refType="h" fact="0"/>
              <dgm:constr type="w" for="ch" forName="Chord" refType="w"/>
              <dgm:constr type="h" for="ch" forName="Chord" refType="h" fact="0.25"/>
              <dgm:constr type="l" for="ch" forName="Pie" refType="w" fact="0.1"/>
              <dgm:constr type="t" for="ch" forName="Pie" refType="h" fact="0.025"/>
              <dgm:constr type="w" for="ch" forName="Pie" refType="w" fact="0.8"/>
              <dgm:constr type="h" for="ch" forName="Pie" refType="h" fact="0.2"/>
            </dgm:constrLst>
          </dgm:if>
          <dgm:else name="Name6">
            <dgm:constrLst>
              <dgm:constr type="r" for="ch" forName="Parent" refType="w"/>
              <dgm:constr type="t" for="ch" forName="Parent" refType="h" fact="0.275"/>
              <dgm:constr type="w" for="ch" forName="Parent" refType="w" fact="0.6"/>
              <dgm:constr type="h" for="ch" forName="Parent" refType="h" fact="0.725"/>
              <dgm:constr type="r" for="ch" forName="Chord" refType="w"/>
              <dgm:constr type="t" for="ch" forName="Chord" refType="h" fact="0"/>
              <dgm:constr type="w" for="ch" forName="Chord" refType="w"/>
              <dgm:constr type="h" for="ch" forName="Chord" refType="h" fact="0.25"/>
              <dgm:constr type="r" for="ch" forName="Pie" refType="w" fact="0.9"/>
              <dgm:constr type="t" for="ch" forName="Pie" refType="h" fact="0.025"/>
              <dgm:constr type="w" for="ch" forName="Pie" refType="w" fact="0.8"/>
              <dgm:constr type="h" for="ch" forName="Pie" refType="h" fact="0.2"/>
            </dgm:constrLst>
          </dgm:else>
        </dgm:choose>
        <dgm:layoutNode name="Chord" styleLbl="bgShp">
          <dgm:alg type="sp"/>
          <dgm:choose name="Name7">
            <dgm:if name="Name8" func="var" arg="dir" op="equ" val="norm">
              <dgm:shape xmlns:r="http://schemas.openxmlformats.org/officeDocument/2006/relationships" type="chord" r:blip="">
                <dgm:adjLst>
                  <dgm:adj idx="1" val="80"/>
                  <dgm:adj idx="2" val="-80"/>
                </dgm:adjLst>
              </dgm:shape>
            </dgm:if>
            <dgm:else name="Name9">
              <dgm:shape xmlns:r="http://schemas.openxmlformats.org/officeDocument/2006/relationships" rot="180" type="chord" r:blip="">
                <dgm:adjLst>
                  <dgm:adj idx="1" val="80"/>
                  <dgm:adj idx="2" val="-80"/>
                </dgm:adjLst>
              </dgm:shape>
            </dgm:else>
          </dgm:choose>
          <dgm:presOf/>
        </dgm:layoutNode>
        <dgm:layoutNode name="Pie" styleLbl="alignNode1">
          <dgm:alg type="sp"/>
          <dgm:choose name="Name10">
            <dgm:if name="Name11" func="var" arg="dir" op="equ" val="norm">
              <dgm:choose name="Name12">
                <dgm:if name="Name13" axis="precedSib" ptType="node" func="cnt" op="equ" val="0">
                  <dgm:choose name="Name14">
                    <dgm:if name="Name15" axis="followSib" ptType="node" func="cnt" op="equ" val="0">
                      <dgm:shape xmlns:r="http://schemas.openxmlformats.org/officeDocument/2006/relationships" type="pie" r:blip="">
                        <dgm:adjLst>
                          <dgm:adj idx="1" val="90"/>
                          <dgm:adj idx="2" val="-90"/>
                        </dgm:adjLst>
                      </dgm:shape>
                    </dgm:if>
                    <dgm:if name="Name16" axis="followSib" ptType="node" func="cnt" op="equ" val="1">
                      <dgm:shape xmlns:r="http://schemas.openxmlformats.org/officeDocument/2006/relationships" type="pie" r:blip="">
                        <dgm:adjLst>
                          <dgm:adj idx="1" val="180"/>
                          <dgm:adj idx="2" val="-90"/>
                        </dgm:adjLst>
                      </dgm:shape>
                    </dgm:if>
                    <dgm:if name="Name17" axis="followSib" ptType="node" func="cnt" op="equ" val="2">
                      <dgm:shape xmlns:r="http://schemas.openxmlformats.org/officeDocument/2006/relationships" type="pie" r:blip="">
                        <dgm:adjLst>
                          <dgm:adj idx="1" val="-150"/>
                          <dgm:adj idx="2" val="-90"/>
                        </dgm:adjLst>
                      </dgm:shape>
                    </dgm:if>
                    <dgm:if name="Name18" axis="followSib" ptType="node" func="cnt" op="equ" val="3">
                      <dgm:shape xmlns:r="http://schemas.openxmlformats.org/officeDocument/2006/relationships" type="pie" r:blip="">
                        <dgm:adjLst>
                          <dgm:adj idx="1" val="-135"/>
                          <dgm:adj idx="2" val="-90"/>
                        </dgm:adjLst>
                      </dgm:shape>
                    </dgm:if>
                    <dgm:if name="Name19" axis="followSib" ptType="node" func="cnt" op="equ" val="4">
                      <dgm:shape xmlns:r="http://schemas.openxmlformats.org/officeDocument/2006/relationships" type="pie" r:blip="">
                        <dgm:adjLst>
                          <dgm:adj idx="1" val="-126"/>
                          <dgm:adj idx="2" val="-90"/>
                        </dgm:adjLst>
                      </dgm:shape>
                    </dgm:if>
                    <dgm:if name="Name20" axis="followSib" ptType="node" func="cnt" op="equ" val="5">
                      <dgm:shape xmlns:r="http://schemas.openxmlformats.org/officeDocument/2006/relationships" type="pie" r:blip="">
                        <dgm:adjLst>
                          <dgm:adj idx="1" val="-120"/>
                          <dgm:adj idx="2" val="-90"/>
                        </dgm:adjLst>
                      </dgm:shape>
                    </dgm:if>
                    <dgm:else name="Name21">
                      <dgm:shape xmlns:r="http://schemas.openxmlformats.org/officeDocument/2006/relationships" type="pie" r:blip="">
                        <dgm:adjLst>
                          <dgm:adj idx="1" val="-115.7143"/>
                          <dgm:adj idx="2" val="-90"/>
                        </dgm:adjLst>
                      </dgm:shape>
                    </dgm:else>
                  </dgm:choose>
                </dgm:if>
                <dgm:if name="Name22" axis="precedSib" ptType="node" func="cnt" op="equ" val="1">
                  <dgm:choose name="Name23">
                    <dgm:if name="Name24" axis="followSib" ptType="node" func="cnt" op="equ" val="0">
                      <dgm:shape xmlns:r="http://schemas.openxmlformats.org/officeDocument/2006/relationships" type="pie" r:blip="">
                        <dgm:adjLst>
                          <dgm:adj idx="1" val="90"/>
                          <dgm:adj idx="2" val="-90"/>
                        </dgm:adjLst>
                      </dgm:shape>
                    </dgm:if>
                    <dgm:if name="Name25" axis="followSib" ptType="node" func="cnt" op="equ" val="1">
                      <dgm:shape xmlns:r="http://schemas.openxmlformats.org/officeDocument/2006/relationships" type="pie" r:blip="">
                        <dgm:adjLst>
                          <dgm:adj idx="1" val="150"/>
                          <dgm:adj idx="2" val="-90"/>
                        </dgm:adjLst>
                      </dgm:shape>
                    </dgm:if>
                    <dgm:if name="Name26" axis="followSib" ptType="node" func="cnt" op="equ" val="2">
                      <dgm:shape xmlns:r="http://schemas.openxmlformats.org/officeDocument/2006/relationships" type="pie" r:blip="">
                        <dgm:adjLst>
                          <dgm:adj idx="1" val="180"/>
                          <dgm:adj idx="2" val="-90"/>
                        </dgm:adjLst>
                      </dgm:shape>
                    </dgm:if>
                    <dgm:if name="Name27" axis="followSib" ptType="node" func="cnt" op="equ" val="3">
                      <dgm:shape xmlns:r="http://schemas.openxmlformats.org/officeDocument/2006/relationships" type="pie" r:blip="">
                        <dgm:adjLst>
                          <dgm:adj idx="1" val="-162"/>
                          <dgm:adj idx="2" val="-90"/>
                        </dgm:adjLst>
                      </dgm:shape>
                    </dgm:if>
                    <dgm:if name="Name28" axis="followSib" ptType="node" func="cnt" op="equ" val="4">
                      <dgm:shape xmlns:r="http://schemas.openxmlformats.org/officeDocument/2006/relationships" type="pie" r:blip="">
                        <dgm:adjLst>
                          <dgm:adj idx="1" val="-150"/>
                          <dgm:adj idx="2" val="-90"/>
                        </dgm:adjLst>
                      </dgm:shape>
                    </dgm:if>
                    <dgm:else name="Name29">
                      <dgm:shape xmlns:r="http://schemas.openxmlformats.org/officeDocument/2006/relationships" type="pie" r:blip="">
                        <dgm:adjLst>
                          <dgm:adj idx="1" val="-141.4286"/>
                          <dgm:adj idx="2" val="-90"/>
                        </dgm:adjLst>
                      </dgm:shape>
                    </dgm:else>
                  </dgm:choose>
                </dgm:if>
                <dgm:if name="Name30" axis="precedSib" ptType="node" func="cnt" op="equ" val="2">
                  <dgm:choose name="Name31">
                    <dgm:if name="Name32" axis="followSib" ptType="node" func="cnt" op="equ" val="0">
                      <dgm:shape xmlns:r="http://schemas.openxmlformats.org/officeDocument/2006/relationships" type="pie" r:blip="">
                        <dgm:adjLst>
                          <dgm:adj idx="1" val="90"/>
                          <dgm:adj idx="2" val="-90"/>
                        </dgm:adjLst>
                      </dgm:shape>
                    </dgm:if>
                    <dgm:if name="Name33" axis="followSib" ptType="node" func="cnt" op="equ" val="1">
                      <dgm:shape xmlns:r="http://schemas.openxmlformats.org/officeDocument/2006/relationships" type="pie" r:blip="">
                        <dgm:adjLst>
                          <dgm:adj idx="1" val="135"/>
                          <dgm:adj idx="2" val="-90"/>
                        </dgm:adjLst>
                      </dgm:shape>
                    </dgm:if>
                    <dgm:if name="Name34" axis="followSib" ptType="node" func="cnt" op="equ" val="2">
                      <dgm:shape xmlns:r="http://schemas.openxmlformats.org/officeDocument/2006/relationships" type="pie" r:blip="">
                        <dgm:adjLst>
                          <dgm:adj idx="1" val="162"/>
                          <dgm:adj idx="2" val="-90"/>
                        </dgm:adjLst>
                      </dgm:shape>
                    </dgm:if>
                    <dgm:if name="Name35" axis="followSib" ptType="node" func="cnt" op="equ" val="3">
                      <dgm:shape xmlns:r="http://schemas.openxmlformats.org/officeDocument/2006/relationships" type="pie" r:blip="">
                        <dgm:adjLst>
                          <dgm:adj idx="1" val="180"/>
                          <dgm:adj idx="2" val="-90"/>
                        </dgm:adjLst>
                      </dgm:shape>
                    </dgm:if>
                    <dgm:else name="Name36">
                      <dgm:shape xmlns:r="http://schemas.openxmlformats.org/officeDocument/2006/relationships" type="pie" r:blip="">
                        <dgm:adjLst>
                          <dgm:adj idx="1" val="-167.1429"/>
                          <dgm:adj idx="2" val="-90"/>
                        </dgm:adjLst>
                      </dgm:shape>
                    </dgm:else>
                  </dgm:choose>
                </dgm:if>
                <dgm:if name="Name37" axis="precedSib" ptType="node" func="cnt" op="equ" val="3">
                  <dgm:choose name="Name38">
                    <dgm:if name="Name39" axis="followSib" ptType="node" func="cnt" op="equ" val="0">
                      <dgm:shape xmlns:r="http://schemas.openxmlformats.org/officeDocument/2006/relationships" type="pie" r:blip="">
                        <dgm:adjLst>
                          <dgm:adj idx="1" val="90"/>
                          <dgm:adj idx="2" val="-90"/>
                        </dgm:adjLst>
                      </dgm:shape>
                    </dgm:if>
                    <dgm:if name="Name40" axis="followSib" ptType="node" func="cnt" op="equ" val="1">
                      <dgm:shape xmlns:r="http://schemas.openxmlformats.org/officeDocument/2006/relationships" type="pie" r:blip="">
                        <dgm:adjLst>
                          <dgm:adj idx="1" val="126"/>
                          <dgm:adj idx="2" val="-90"/>
                        </dgm:adjLst>
                      </dgm:shape>
                    </dgm:if>
                    <dgm:if name="Name41" axis="followSib" ptType="node" func="cnt" op="equ" val="2">
                      <dgm:shape xmlns:r="http://schemas.openxmlformats.org/officeDocument/2006/relationships" type="pie" r:blip="">
                        <dgm:adjLst>
                          <dgm:adj idx="1" val="150"/>
                          <dgm:adj idx="2" val="-90"/>
                        </dgm:adjLst>
                      </dgm:shape>
                    </dgm:if>
                    <dgm:else name="Name42">
                      <dgm:shape xmlns:r="http://schemas.openxmlformats.org/officeDocument/2006/relationships" type="pie" r:blip="">
                        <dgm:adjLst>
                          <dgm:adj idx="1" val="167.1429"/>
                          <dgm:adj idx="2" val="-90"/>
                        </dgm:adjLst>
                      </dgm:shape>
                    </dgm:else>
                  </dgm:choose>
                </dgm:if>
                <dgm:if name="Name43" axis="precedSib" ptType="node" func="cnt" op="equ" val="4">
                  <dgm:choose name="Name44">
                    <dgm:if name="Name45" axis="followSib" ptType="node" func="cnt" op="equ" val="0">
                      <dgm:shape xmlns:r="http://schemas.openxmlformats.org/officeDocument/2006/relationships" type="pie" r:blip="">
                        <dgm:adjLst>
                          <dgm:adj idx="1" val="90"/>
                          <dgm:adj idx="2" val="-90"/>
                        </dgm:adjLst>
                      </dgm:shape>
                    </dgm:if>
                    <dgm:if name="Name46" axis="followSib" ptType="node" func="cnt" op="equ" val="1">
                      <dgm:shape xmlns:r="http://schemas.openxmlformats.org/officeDocument/2006/relationships" type="pie" r:blip="">
                        <dgm:adjLst>
                          <dgm:adj idx="1" val="120"/>
                          <dgm:adj idx="2" val="-90"/>
                        </dgm:adjLst>
                      </dgm:shape>
                    </dgm:if>
                    <dgm:else name="Name47">
                      <dgm:shape xmlns:r="http://schemas.openxmlformats.org/officeDocument/2006/relationships" type="pie" r:blip="">
                        <dgm:adjLst>
                          <dgm:adj idx="1" val="141.4286"/>
                          <dgm:adj idx="2" val="-90"/>
                        </dgm:adjLst>
                      </dgm:shape>
                    </dgm:else>
                  </dgm:choose>
                </dgm:if>
                <dgm:if name="Name48" axis="precedSib" ptType="node" func="cnt" op="equ" val="5">
                  <dgm:choose name="Name49">
                    <dgm:if name="Name50" axis="followSib" ptType="node" func="cnt" op="equ" val="0">
                      <dgm:shape xmlns:r="http://schemas.openxmlformats.org/officeDocument/2006/relationships" type="pie" r:blip="">
                        <dgm:adjLst>
                          <dgm:adj idx="1" val="90"/>
                          <dgm:adj idx="2" val="-90"/>
                        </dgm:adjLst>
                      </dgm:shape>
                    </dgm:if>
                    <dgm:else name="Name51">
                      <dgm:shape xmlns:r="http://schemas.openxmlformats.org/officeDocument/2006/relationships" type="pie" r:blip="">
                        <dgm:adjLst>
                          <dgm:adj idx="1" val="115.7143"/>
                          <dgm:adj idx="2" val="-90"/>
                        </dgm:adjLst>
                      </dgm:shape>
                    </dgm:else>
                  </dgm:choose>
                </dgm:if>
                <dgm:else name="Name52">
                  <dgm:shape xmlns:r="http://schemas.openxmlformats.org/officeDocument/2006/relationships" type="pie" r:blip="">
                    <dgm:adjLst>
                      <dgm:adj idx="1" val="90"/>
                      <dgm:adj idx="2" val="-90"/>
                    </dgm:adjLst>
                  </dgm:shape>
                </dgm:else>
              </dgm:choose>
            </dgm:if>
            <dgm:else name="Name53">
              <dgm:choose name="Name54">
                <dgm:if name="Name55" axis="precedSib" ptType="node" func="cnt" op="equ" val="0">
                  <dgm:choose name="Name56">
                    <dgm:if name="Name57" axis="followSib" ptType="node" func="cnt" op="equ" val="0">
                      <dgm:shape xmlns:r="http://schemas.openxmlformats.org/officeDocument/2006/relationships" rot="180" type="pie" r:blip="">
                        <dgm:adjLst>
                          <dgm:adj idx="1" val="90"/>
                          <dgm:adj idx="2" val="-90"/>
                        </dgm:adjLst>
                      </dgm:shape>
                    </dgm:if>
                    <dgm:if name="Name58" axis="followSib" ptType="node" func="cnt" op="equ" val="1">
                      <dgm:shape xmlns:r="http://schemas.openxmlformats.org/officeDocument/2006/relationships" rot="180" type="pie" r:blip="">
                        <dgm:adjLst>
                          <dgm:adj idx="1" val="90"/>
                          <dgm:adj idx="2" val="180"/>
                        </dgm:adjLst>
                      </dgm:shape>
                    </dgm:if>
                    <dgm:if name="Name59" axis="followSib" ptType="node" func="cnt" op="equ" val="2">
                      <dgm:shape xmlns:r="http://schemas.openxmlformats.org/officeDocument/2006/relationships" rot="180" type="pie" r:blip="">
                        <dgm:adjLst>
                          <dgm:adj idx="1" val="90"/>
                          <dgm:adj idx="2" val="150"/>
                        </dgm:adjLst>
                      </dgm:shape>
                    </dgm:if>
                    <dgm:if name="Name60" axis="followSib" ptType="node" func="cnt" op="equ" val="3">
                      <dgm:shape xmlns:r="http://schemas.openxmlformats.org/officeDocument/2006/relationships" rot="180" type="pie" r:blip="">
                        <dgm:adjLst>
                          <dgm:adj idx="1" val="90"/>
                          <dgm:adj idx="2" val="135"/>
                        </dgm:adjLst>
                      </dgm:shape>
                    </dgm:if>
                    <dgm:if name="Name61" axis="followSib" ptType="node" func="cnt" op="equ" val="4">
                      <dgm:shape xmlns:r="http://schemas.openxmlformats.org/officeDocument/2006/relationships" rot="180" type="pie" r:blip="">
                        <dgm:adjLst>
                          <dgm:adj idx="1" val="90"/>
                          <dgm:adj idx="2" val="126"/>
                        </dgm:adjLst>
                      </dgm:shape>
                    </dgm:if>
                    <dgm:if name="Name62" axis="followSib" ptType="node" func="cnt" op="equ" val="5">
                      <dgm:shape xmlns:r="http://schemas.openxmlformats.org/officeDocument/2006/relationships" rot="180" type="pie" r:blip="">
                        <dgm:adjLst>
                          <dgm:adj idx="1" val="90"/>
                          <dgm:adj idx="2" val="120"/>
                        </dgm:adjLst>
                      </dgm:shape>
                    </dgm:if>
                    <dgm:else name="Name63">
                      <dgm:shape xmlns:r="http://schemas.openxmlformats.org/officeDocument/2006/relationships" rot="180" type="pie" r:blip="">
                        <dgm:adjLst>
                          <dgm:adj idx="1" val="90"/>
                          <dgm:adj idx="2" val="115.7143"/>
                        </dgm:adjLst>
                      </dgm:shape>
                    </dgm:else>
                  </dgm:choose>
                </dgm:if>
                <dgm:if name="Name64" axis="precedSib" ptType="node" func="cnt" op="equ" val="1">
                  <dgm:choose name="Name65">
                    <dgm:if name="Name66" axis="followSib" ptType="node" func="cnt" op="equ" val="0">
                      <dgm:shape xmlns:r="http://schemas.openxmlformats.org/officeDocument/2006/relationships" rot="180" type="pie" r:blip="">
                        <dgm:adjLst>
                          <dgm:adj idx="1" val="90"/>
                          <dgm:adj idx="2" val="-90"/>
                        </dgm:adjLst>
                      </dgm:shape>
                    </dgm:if>
                    <dgm:if name="Name67" axis="followSib" ptType="node" func="cnt" op="equ" val="1">
                      <dgm:shape xmlns:r="http://schemas.openxmlformats.org/officeDocument/2006/relationships" rot="180" type="pie" r:blip="">
                        <dgm:adjLst>
                          <dgm:adj idx="1" val="90"/>
                          <dgm:adj idx="2" val="-150"/>
                        </dgm:adjLst>
                      </dgm:shape>
                    </dgm:if>
                    <dgm:if name="Name68" axis="followSib" ptType="node" func="cnt" op="equ" val="2">
                      <dgm:shape xmlns:r="http://schemas.openxmlformats.org/officeDocument/2006/relationships" rot="180" type="pie" r:blip="">
                        <dgm:adjLst>
                          <dgm:adj idx="1" val="90"/>
                          <dgm:adj idx="2" val="180"/>
                        </dgm:adjLst>
                      </dgm:shape>
                    </dgm:if>
                    <dgm:if name="Name69" axis="followSib" ptType="node" func="cnt" op="equ" val="3">
                      <dgm:shape xmlns:r="http://schemas.openxmlformats.org/officeDocument/2006/relationships" rot="180" type="pie" r:blip="">
                        <dgm:adjLst>
                          <dgm:adj idx="1" val="90"/>
                          <dgm:adj idx="2" val="162"/>
                        </dgm:adjLst>
                      </dgm:shape>
                    </dgm:if>
                    <dgm:if name="Name70" axis="followSib" ptType="node" func="cnt" op="equ" val="4">
                      <dgm:shape xmlns:r="http://schemas.openxmlformats.org/officeDocument/2006/relationships" rot="180" type="pie" r:blip="">
                        <dgm:adjLst>
                          <dgm:adj idx="1" val="90"/>
                          <dgm:adj idx="2" val="150"/>
                        </dgm:adjLst>
                      </dgm:shape>
                    </dgm:if>
                    <dgm:else name="Name71">
                      <dgm:shape xmlns:r="http://schemas.openxmlformats.org/officeDocument/2006/relationships" rot="180" type="pie" r:blip="">
                        <dgm:adjLst>
                          <dgm:adj idx="1" val="90"/>
                          <dgm:adj idx="2" val="141.4286"/>
                        </dgm:adjLst>
                      </dgm:shape>
                    </dgm:else>
                  </dgm:choose>
                </dgm:if>
                <dgm:if name="Name72" axis="precedSib" ptType="node" func="cnt" op="equ" val="2">
                  <dgm:choose name="Name73">
                    <dgm:if name="Name74" axis="followSib" ptType="node" func="cnt" op="equ" val="0">
                      <dgm:shape xmlns:r="http://schemas.openxmlformats.org/officeDocument/2006/relationships" rot="180" type="pie" r:blip="">
                        <dgm:adjLst>
                          <dgm:adj idx="1" val="90"/>
                          <dgm:adj idx="2" val="-90"/>
                        </dgm:adjLst>
                      </dgm:shape>
                    </dgm:if>
                    <dgm:if name="Name75" axis="followSib" ptType="node" func="cnt" op="equ" val="1">
                      <dgm:shape xmlns:r="http://schemas.openxmlformats.org/officeDocument/2006/relationships" rot="180" type="pie" r:blip="">
                        <dgm:adjLst>
                          <dgm:adj idx="1" val="90"/>
                          <dgm:adj idx="2" val="-135"/>
                        </dgm:adjLst>
                      </dgm:shape>
                    </dgm:if>
                    <dgm:if name="Name76" axis="followSib" ptType="node" func="cnt" op="equ" val="2">
                      <dgm:shape xmlns:r="http://schemas.openxmlformats.org/officeDocument/2006/relationships" rot="180" type="pie" r:blip="">
                        <dgm:adjLst>
                          <dgm:adj idx="1" val="90"/>
                          <dgm:adj idx="2" val="-162"/>
                        </dgm:adjLst>
                      </dgm:shape>
                    </dgm:if>
                    <dgm:if name="Name77" axis="followSib" ptType="node" func="cnt" op="equ" val="3">
                      <dgm:shape xmlns:r="http://schemas.openxmlformats.org/officeDocument/2006/relationships" rot="180" type="pie" r:blip="">
                        <dgm:adjLst>
                          <dgm:adj idx="1" val="90"/>
                          <dgm:adj idx="2" val="180"/>
                        </dgm:adjLst>
                      </dgm:shape>
                    </dgm:if>
                    <dgm:else name="Name78">
                      <dgm:shape xmlns:r="http://schemas.openxmlformats.org/officeDocument/2006/relationships" rot="180" type="pie" r:blip="">
                        <dgm:adjLst>
                          <dgm:adj idx="1" val="90"/>
                          <dgm:adj idx="2" val="167.1429"/>
                        </dgm:adjLst>
                      </dgm:shape>
                    </dgm:else>
                  </dgm:choose>
                </dgm:if>
                <dgm:if name="Name79" axis="precedSib" ptType="node" func="cnt" op="equ" val="3">
                  <dgm:choose name="Name80">
                    <dgm:if name="Name81" axis="followSib" ptType="node" func="cnt" op="equ" val="0">
                      <dgm:shape xmlns:r="http://schemas.openxmlformats.org/officeDocument/2006/relationships" rot="180" type="pie" r:blip="">
                        <dgm:adjLst>
                          <dgm:adj idx="1" val="90"/>
                          <dgm:adj idx="2" val="-90"/>
                        </dgm:adjLst>
                      </dgm:shape>
                    </dgm:if>
                    <dgm:if name="Name82" axis="followSib" ptType="node" func="cnt" op="equ" val="1">
                      <dgm:shape xmlns:r="http://schemas.openxmlformats.org/officeDocument/2006/relationships" rot="180" type="pie" r:blip="">
                        <dgm:adjLst>
                          <dgm:adj idx="1" val="90"/>
                          <dgm:adj idx="2" val="-126"/>
                        </dgm:adjLst>
                      </dgm:shape>
                    </dgm:if>
                    <dgm:if name="Name83" axis="followSib" ptType="node" func="cnt" op="equ" val="2">
                      <dgm:shape xmlns:r="http://schemas.openxmlformats.org/officeDocument/2006/relationships" rot="180" type="pie" r:blip="">
                        <dgm:adjLst>
                          <dgm:adj idx="1" val="90"/>
                          <dgm:adj idx="2" val="-150"/>
                        </dgm:adjLst>
                      </dgm:shape>
                    </dgm:if>
                    <dgm:else name="Name84">
                      <dgm:shape xmlns:r="http://schemas.openxmlformats.org/officeDocument/2006/relationships" rot="180" type="pie" r:blip="">
                        <dgm:adjLst>
                          <dgm:adj idx="1" val="90"/>
                          <dgm:adj idx="2" val="-167.1429"/>
                        </dgm:adjLst>
                      </dgm:shape>
                    </dgm:else>
                  </dgm:choose>
                </dgm:if>
                <dgm:if name="Name85" axis="precedSib" ptType="node" func="cnt" op="equ" val="4">
                  <dgm:choose name="Name86">
                    <dgm:if name="Name87" axis="followSib" ptType="node" func="cnt" op="equ" val="0">
                      <dgm:shape xmlns:r="http://schemas.openxmlformats.org/officeDocument/2006/relationships" rot="180" type="pie" r:blip="">
                        <dgm:adjLst>
                          <dgm:adj idx="1" val="90"/>
                          <dgm:adj idx="2" val="-90"/>
                        </dgm:adjLst>
                      </dgm:shape>
                    </dgm:if>
                    <dgm:if name="Name88" axis="followSib" ptType="node" func="cnt" op="equ" val="1">
                      <dgm:shape xmlns:r="http://schemas.openxmlformats.org/officeDocument/2006/relationships" rot="180" type="pie" r:blip="">
                        <dgm:adjLst>
                          <dgm:adj idx="1" val="90"/>
                          <dgm:adj idx="2" val="-120"/>
                        </dgm:adjLst>
                      </dgm:shape>
                    </dgm:if>
                    <dgm:else name="Name89">
                      <dgm:shape xmlns:r="http://schemas.openxmlformats.org/officeDocument/2006/relationships" rot="180" type="pie" r:blip="">
                        <dgm:adjLst>
                          <dgm:adj idx="1" val="90"/>
                          <dgm:adj idx="2" val="-141.4286"/>
                        </dgm:adjLst>
                      </dgm:shape>
                    </dgm:else>
                  </dgm:choose>
                </dgm:if>
                <dgm:if name="Name90" axis="precedSib" ptType="node" func="cnt" op="equ" val="5">
                  <dgm:choose name="Name91">
                    <dgm:if name="Name92" axis="followSib" ptType="node" func="cnt" op="equ" val="0">
                      <dgm:shape xmlns:r="http://schemas.openxmlformats.org/officeDocument/2006/relationships" rot="180" type="pie" r:blip="">
                        <dgm:adjLst>
                          <dgm:adj idx="1" val="90"/>
                          <dgm:adj idx="2" val="-90"/>
                        </dgm:adjLst>
                      </dgm:shape>
                    </dgm:if>
                    <dgm:else name="Name93">
                      <dgm:shape xmlns:r="http://schemas.openxmlformats.org/officeDocument/2006/relationships" rot="180" type="pie" r:blip="">
                        <dgm:adjLst>
                          <dgm:adj idx="1" val="90"/>
                          <dgm:adj idx="2" val="-115.7143"/>
                        </dgm:adjLst>
                      </dgm:shape>
                    </dgm:else>
                  </dgm:choose>
                </dgm:if>
                <dgm:else name="Name94">
                  <dgm:shape xmlns:r="http://schemas.openxmlformats.org/officeDocument/2006/relationships" rot="180" type="pie" r:blip="">
                    <dgm:adjLst>
                      <dgm:adj idx="1" val="90"/>
                      <dgm:adj idx="2" val="-90"/>
                    </dgm:adjLst>
                  </dgm:shape>
                </dgm:else>
              </dgm:choose>
            </dgm:else>
          </dgm:choose>
          <dgm:presOf/>
        </dgm:layoutNode>
        <dgm:layoutNode name="Parent" styleLbl="revTx">
          <dgm:varLst>
            <dgm:chMax val="1"/>
            <dgm:chPref val="1"/>
            <dgm:bulletEnabled val="1"/>
          </dgm:varLst>
          <dgm:choose name="Name95">
            <dgm:if name="Name96" func="var" arg="dir" op="equ" val="norm">
              <dgm:alg type="tx">
                <dgm:param type="parTxLTRAlign" val="r"/>
                <dgm:param type="parTxRTLAlign" val="r"/>
                <dgm:param type="shpTxLTRAlignCh" val="r"/>
                <dgm:param type="shpTxRTLAlignCh" val="r"/>
                <dgm:param type="txAnchorVert" val="b"/>
                <dgm:param type="autoTxRot" val="grav"/>
              </dgm:alg>
            </dgm:if>
            <dgm:else name="Name97">
              <dgm:alg type="tx">
                <dgm:param type="parTxLTRAlign" val="l"/>
                <dgm:param type="parTxRTLAlign" val="l"/>
                <dgm:param type="shpTxLTRAlignCh" val="l"/>
                <dgm:param type="shpTxRTLAlignCh" val="l"/>
                <dgm:param type="txAnchorVert" val="b"/>
                <dgm:param type="autoTxRot" val="grav"/>
              </dgm:alg>
            </dgm:else>
          </dgm:choose>
          <dgm:choose name="Name98">
            <dgm:if name="Name99" func="var" arg="dir" op="equ" val="norm">
              <dgm:shape xmlns:r="http://schemas.openxmlformats.org/officeDocument/2006/relationships" rot="-90" type="rect" r:blip="">
                <dgm:adjLst/>
              </dgm:shape>
            </dgm:if>
            <dgm:else name="Name100">
              <dgm:shape xmlns:r="http://schemas.openxmlformats.org/officeDocument/2006/relationships" rot="90" type="rect" r:blip="">
                <dgm:adjLst/>
              </dgm:shape>
            </dgm:else>
          </dgm:choose>
          <dgm:presOf axis="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choose name="Name101">
        <dgm:if name="Name102" axis="ch" ptType="node" func="cnt" op="gte" val="1">
          <dgm:forEach name="negSibTransForEach" axis="ch" ptType="sibTrans" hideLastTrans="0" cnt="1">
            <dgm:layoutNode name="negSibTrans">
              <dgm:alg type="sp"/>
              <dgm:shape xmlns:r="http://schemas.openxmlformats.org/officeDocument/2006/relationships" r:blip="">
                <dgm:adjLst/>
              </dgm:shape>
            </dgm:layoutNode>
          </dgm:forEach>
          <dgm:layoutNode name="composite">
            <dgm:alg type="composite">
              <dgm:param type="ar" val="0.5"/>
            </dgm:alg>
            <dgm:shape xmlns:r="http://schemas.openxmlformats.org/officeDocument/2006/relationships" r:blip="">
              <dgm:adjLst/>
            </dgm:shape>
            <dgm:choose name="Name103">
              <dgm:if name="Name104" func="var" arg="dir" op="equ" val="norm">
                <dgm:constrLst>
                  <dgm:constr type="l" for="ch" forName="Child" refType="w" fact="0"/>
                  <dgm:constr type="t" for="ch" forName="Child" refType="h" fact="0"/>
                  <dgm:constr type="w" for="ch" forName="Child" refType="w"/>
                  <dgm:constr type="h" for="ch" forName="Child" refType="h"/>
                </dgm:constrLst>
              </dgm:if>
              <dgm:else name="Name105">
                <dgm:constrLst>
                  <dgm:constr type="r" for="ch" forName="Child" refType="w"/>
                  <dgm:constr type="t" for="ch" forName="Child" refType="h" fact="0"/>
                  <dgm:constr type="w" for="ch" forName="Child" refType="w"/>
                  <dgm:constr type="h" for="ch" forName="Child" refType="h"/>
                </dgm:constrLst>
              </dgm:else>
            </dgm:choose>
            <dgm:ruleLst/>
            <dgm:layoutNode name="Child" styleLbl="revTx">
              <dgm:varLst>
                <dgm:chMax val="0"/>
                <dgm:chPref val="0"/>
                <dgm:bulletEnabled val="1"/>
              </dgm:varLst>
              <dgm:choose name="Name106">
                <dgm:if name="Name107" func="var" arg="dir" op="equ" val="norm">
                  <dgm:alg type="tx">
                    <dgm:param type="parTxLTRAlign" val="l"/>
                    <dgm:param type="parTxRTLAlign" val="r"/>
                    <dgm:param type="txAnchorVert" val="t"/>
                  </dgm:alg>
                </dgm:if>
                <dgm:else name="Name108">
                  <dgm:alg type="tx">
                    <dgm:param type="parTxLTRAlign" val="r"/>
                    <dgm:param type="parTxRTLAlign" val="l"/>
                    <dgm:param type="txAnchorVert" val="t"/>
                  </dgm:alg>
                </dgm:else>
              </dgm:choose>
              <dgm:shape xmlns:r="http://schemas.openxmlformats.org/officeDocument/2006/relationships" type="rect" r:blip="">
                <dgm:adjLst/>
              </dgm:shape>
              <dgm:presOf axis="des"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if>
        <dgm:else name="Name10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85C677-A4B2-45A6-B027-C3B99B3436B4}"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2852247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85C677-A4B2-45A6-B027-C3B99B3436B4}"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1709062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85C677-A4B2-45A6-B027-C3B99B3436B4}"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76F946-D4B4-429A-9FD6-B0EC31FE7B8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86046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85C677-A4B2-45A6-B027-C3B99B3436B4}"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152708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85C677-A4B2-45A6-B027-C3B99B3436B4}"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76F946-D4B4-429A-9FD6-B0EC31FE7B8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07394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85C677-A4B2-45A6-B027-C3B99B3436B4}"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3689175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85C677-A4B2-45A6-B027-C3B99B3436B4}"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3048064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85C677-A4B2-45A6-B027-C3B99B3436B4}"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1319426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85C677-A4B2-45A6-B027-C3B99B3436B4}"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3648908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85C677-A4B2-45A6-B027-C3B99B3436B4}"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2375786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85C677-A4B2-45A6-B027-C3B99B3436B4}"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3602087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85C677-A4B2-45A6-B027-C3B99B3436B4}" type="datetimeFigureOut">
              <a:rPr lang="en-IN" smtClean="0"/>
              <a:t>18-03-2023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4071690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85C677-A4B2-45A6-B027-C3B99B3436B4}" type="datetimeFigureOut">
              <a:rPr lang="en-IN" smtClean="0"/>
              <a:t>18-03-2023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664643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85C677-A4B2-45A6-B027-C3B99B3436B4}" type="datetimeFigureOut">
              <a:rPr lang="en-IN" smtClean="0"/>
              <a:t>18-03-2023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366110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85C677-A4B2-45A6-B027-C3B99B3436B4}"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402995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B85C677-A4B2-45A6-B027-C3B99B3436B4}"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383349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B85C677-A4B2-45A6-B027-C3B99B3436B4}" type="datetimeFigureOut">
              <a:rPr lang="en-IN" smtClean="0"/>
              <a:t>18-03-2023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F76F946-D4B4-429A-9FD6-B0EC31FE7B87}" type="slidenum">
              <a:rPr lang="en-IN" smtClean="0"/>
              <a:t>‹#›</a:t>
            </a:fld>
            <a:endParaRPr lang="en-IN"/>
          </a:p>
        </p:txBody>
      </p:sp>
    </p:spTree>
    <p:extLst>
      <p:ext uri="{BB962C8B-B14F-4D97-AF65-F5344CB8AC3E}">
        <p14:creationId xmlns:p14="http://schemas.microsoft.com/office/powerpoint/2010/main" val="299038276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nikhil.mankapure.tech@gmail.com" TargetMode="External"/><Relationship Id="rId1" Type="http://schemas.openxmlformats.org/officeDocument/2006/relationships/slideLayout" Target="../slideLayouts/slideLayout6.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codebasics/DataAnalysisProjects/tree/master/1_SalesInsights"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7153" y="317419"/>
            <a:ext cx="6960379" cy="560256"/>
          </a:xfrm>
        </p:spPr>
        <p:txBody>
          <a:bodyPr>
            <a:noAutofit/>
          </a:bodyPr>
          <a:lstStyle/>
          <a:p>
            <a:r>
              <a:rPr lang="en-US" b="1" dirty="0" smtClean="0">
                <a:latin typeface="Arial Rounded MT Bold" panose="020F0704030504030204" pitchFamily="34" charset="0"/>
              </a:rPr>
              <a:t>Power BI </a:t>
            </a:r>
            <a:r>
              <a:rPr lang="en-US" b="1" dirty="0" smtClean="0">
                <a:latin typeface="Arial Rounded MT Bold" panose="020F0704030504030204" pitchFamily="34" charset="0"/>
              </a:rPr>
              <a:t>Report: HR Report</a:t>
            </a:r>
            <a:endParaRPr lang="en-IN" b="1" dirty="0">
              <a:latin typeface="Arial Rounded MT Bold" panose="020F0704030504030204" pitchFamily="34" charset="0"/>
            </a:endParaRPr>
          </a:p>
        </p:txBody>
      </p:sp>
      <p:sp>
        <p:nvSpPr>
          <p:cNvPr id="5" name="TextBox 4"/>
          <p:cNvSpPr txBox="1"/>
          <p:nvPr/>
        </p:nvSpPr>
        <p:spPr>
          <a:xfrm>
            <a:off x="2687153" y="5657671"/>
            <a:ext cx="5399314" cy="1200329"/>
          </a:xfrm>
          <a:prstGeom prst="rect">
            <a:avLst/>
          </a:prstGeom>
          <a:noFill/>
        </p:spPr>
        <p:txBody>
          <a:bodyPr wrap="square" rtlCol="0">
            <a:spAutoFit/>
          </a:bodyPr>
          <a:lstStyle/>
          <a:p>
            <a:r>
              <a:rPr lang="en-US" dirty="0" smtClean="0"/>
              <a:t>Nikhil </a:t>
            </a:r>
            <a:r>
              <a:rPr lang="en-US" dirty="0" err="1" smtClean="0"/>
              <a:t>Kuber</a:t>
            </a:r>
            <a:r>
              <a:rPr lang="en-US" dirty="0" smtClean="0"/>
              <a:t> Mankapure</a:t>
            </a:r>
          </a:p>
          <a:p>
            <a:r>
              <a:rPr lang="en-US" dirty="0" smtClean="0">
                <a:hlinkClick r:id="rId2"/>
              </a:rPr>
              <a:t>nikhil.mankapure.tech@gmail.com</a:t>
            </a:r>
            <a:endParaRPr lang="en-US" dirty="0" smtClean="0"/>
          </a:p>
          <a:p>
            <a:r>
              <a:rPr lang="en-US" dirty="0">
                <a:solidFill>
                  <a:srgbClr val="0070C0"/>
                </a:solidFill>
              </a:rPr>
              <a:t>https://github.com/NikhilMankapure/HR-Management-Project.git</a:t>
            </a:r>
            <a:endParaRPr lang="en-US" dirty="0" smtClean="0">
              <a:solidFill>
                <a:srgbClr val="0070C0"/>
              </a:solidFill>
            </a:endParaRPr>
          </a:p>
        </p:txBody>
      </p:sp>
      <p:pic>
        <p:nvPicPr>
          <p:cNvPr id="2" name="Picture 1" descr="&lt;strong&gt;Human&lt;/strong&gt; &lt;strong&gt;Resources&lt;/strong&gt; Images | Free Photos, HD Backgrounds, PNGs, Vectors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7153" y="1102214"/>
            <a:ext cx="6143339" cy="4196373"/>
          </a:xfrm>
          <a:prstGeom prst="rect">
            <a:avLst/>
          </a:prstGeom>
        </p:spPr>
      </p:pic>
      <p:pic>
        <p:nvPicPr>
          <p:cNvPr id="3" name="Picture 2" descr="&lt;strong&gt;Power&lt;/strong&gt; &lt;strong&gt;BI&lt;/strong&gt; získat data z Google Analytics | Školení konzulta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738" y="131853"/>
            <a:ext cx="2257425" cy="1647825"/>
          </a:xfrm>
          <a:prstGeom prst="rect">
            <a:avLst/>
          </a:prstGeom>
        </p:spPr>
      </p:pic>
      <p:cxnSp>
        <p:nvCxnSpPr>
          <p:cNvPr id="8" name="Elbow Connector 7"/>
          <p:cNvCxnSpPr/>
          <p:nvPr/>
        </p:nvCxnSpPr>
        <p:spPr>
          <a:xfrm rot="16200000" flipH="1">
            <a:off x="1125446" y="1877984"/>
            <a:ext cx="1420723" cy="1415702"/>
          </a:xfrm>
          <a:prstGeom prst="bentConnector2">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20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1887" y="119012"/>
            <a:ext cx="8911687" cy="1280890"/>
          </a:xfrm>
        </p:spPr>
        <p:txBody>
          <a:bodyPr/>
          <a:lstStyle/>
          <a:p>
            <a:r>
              <a:rPr lang="en-US" dirty="0" smtClean="0"/>
              <a:t>Dash Board Building</a:t>
            </a:r>
            <a:endParaRPr lang="en-IN" dirty="0"/>
          </a:p>
        </p:txBody>
      </p:sp>
      <p:sp>
        <p:nvSpPr>
          <p:cNvPr id="3" name="Content Placeholder 2"/>
          <p:cNvSpPr>
            <a:spLocks noGrp="1"/>
          </p:cNvSpPr>
          <p:nvPr>
            <p:ph idx="1"/>
          </p:nvPr>
        </p:nvSpPr>
        <p:spPr>
          <a:xfrm>
            <a:off x="779462" y="756914"/>
            <a:ext cx="8915400" cy="1175657"/>
          </a:xfrm>
        </p:spPr>
        <p:txBody>
          <a:bodyPr>
            <a:normAutofit/>
          </a:bodyPr>
          <a:lstStyle/>
          <a:p>
            <a:r>
              <a:rPr lang="en-US" dirty="0" smtClean="0"/>
              <a:t>Dash Board with the data corresponding to the month of May. The days on which the max people attend office offline are Monday and Tuesday and choose work from home on Fridays and Thursdays.</a:t>
            </a:r>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251" y="1697440"/>
            <a:ext cx="8764611" cy="50486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671929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1887" y="119012"/>
            <a:ext cx="8911687" cy="1280890"/>
          </a:xfrm>
        </p:spPr>
        <p:txBody>
          <a:bodyPr/>
          <a:lstStyle/>
          <a:p>
            <a:r>
              <a:rPr lang="en-US" dirty="0" smtClean="0"/>
              <a:t>Dash Board Building</a:t>
            </a:r>
            <a:endParaRPr lang="en-IN" dirty="0"/>
          </a:p>
        </p:txBody>
      </p:sp>
      <p:sp>
        <p:nvSpPr>
          <p:cNvPr id="3" name="Content Placeholder 2"/>
          <p:cNvSpPr>
            <a:spLocks noGrp="1"/>
          </p:cNvSpPr>
          <p:nvPr>
            <p:ph idx="1"/>
          </p:nvPr>
        </p:nvSpPr>
        <p:spPr>
          <a:xfrm>
            <a:off x="779462" y="756914"/>
            <a:ext cx="8915400" cy="1175657"/>
          </a:xfrm>
        </p:spPr>
        <p:txBody>
          <a:bodyPr>
            <a:normAutofit/>
          </a:bodyPr>
          <a:lstStyle/>
          <a:p>
            <a:r>
              <a:rPr lang="en-US" dirty="0" smtClean="0"/>
              <a:t>Dash Board with the data corresponding to the month of June. The days on which the max people attend office offline are Tuesday and </a:t>
            </a:r>
            <a:r>
              <a:rPr lang="en-US" dirty="0" smtClean="0"/>
              <a:t>Mon</a:t>
            </a:r>
            <a:r>
              <a:rPr lang="en-US" dirty="0" smtClean="0"/>
              <a:t>day and choose work from home on next day of Sunday i.e. Monday. </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301" y="1747702"/>
            <a:ext cx="8979721" cy="50362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159624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485" y="676362"/>
            <a:ext cx="4138801" cy="769261"/>
          </a:xfrm>
        </p:spPr>
        <p:txBody>
          <a:bodyPr/>
          <a:lstStyle/>
          <a:p>
            <a:r>
              <a:rPr lang="en-US" dirty="0" smtClean="0"/>
              <a:t>Conclusion:</a:t>
            </a:r>
            <a:endParaRPr lang="en-IN" dirty="0"/>
          </a:p>
        </p:txBody>
      </p:sp>
      <p:sp>
        <p:nvSpPr>
          <p:cNvPr id="3" name="Content Placeholder 2"/>
          <p:cNvSpPr>
            <a:spLocks noGrp="1"/>
          </p:cNvSpPr>
          <p:nvPr>
            <p:ph idx="1"/>
          </p:nvPr>
        </p:nvSpPr>
        <p:spPr>
          <a:xfrm>
            <a:off x="746708" y="1515291"/>
            <a:ext cx="9154938" cy="4929051"/>
          </a:xfrm>
        </p:spPr>
        <p:txBody>
          <a:bodyPr>
            <a:normAutofit/>
          </a:bodyPr>
          <a:lstStyle/>
          <a:p>
            <a:r>
              <a:rPr lang="en-US" dirty="0" smtClean="0"/>
              <a:t>The days thos</a:t>
            </a:r>
            <a:r>
              <a:rPr lang="en-US" dirty="0" smtClean="0"/>
              <a:t>e were chosen for work from home by the employees is mostly Friday and Thursdays which gives us the idea that they tend to get work from home schedules in continuation of the weekly off and has formed an habit among the employees.</a:t>
            </a:r>
          </a:p>
          <a:p>
            <a:r>
              <a:rPr lang="en-US" dirty="0" smtClean="0"/>
              <a:t>To conduct th</a:t>
            </a:r>
            <a:r>
              <a:rPr lang="en-US" dirty="0" smtClean="0"/>
              <a:t>e weekly and monthly meeting for follow up the days which are most eligible are Monday and Tuesday with maximum presence of the employees on these days. </a:t>
            </a:r>
          </a:p>
          <a:p>
            <a:r>
              <a:rPr lang="en-US" dirty="0" smtClean="0"/>
              <a:t>April shows the maximum present percentage giving us the indication that in </a:t>
            </a:r>
            <a:r>
              <a:rPr lang="en-US" dirty="0" err="1" smtClean="0"/>
              <a:t>april</a:t>
            </a:r>
            <a:r>
              <a:rPr lang="en-US" dirty="0" smtClean="0"/>
              <a:t> the employees tend to be regular without any extra leave.</a:t>
            </a:r>
          </a:p>
          <a:p>
            <a:r>
              <a:rPr lang="en-US" dirty="0" smtClean="0"/>
              <a:t>Whereas in month of May which is basically the end of academic year and the month of summer break employees tend to take leave with the minimum present percentage, thus having this insight we have an idea that more number of projects cannot be handled in this month when compared to April. </a:t>
            </a:r>
          </a:p>
          <a:p>
            <a:r>
              <a:rPr lang="en-US" dirty="0" smtClean="0"/>
              <a:t>There are enormous insights those can be drawn using this interactive dashboard. </a:t>
            </a:r>
          </a:p>
          <a:p>
            <a:endParaRPr lang="en-US" dirty="0" smtClean="0"/>
          </a:p>
        </p:txBody>
      </p:sp>
    </p:spTree>
    <p:extLst>
      <p:ext uri="{BB962C8B-B14F-4D97-AF65-F5344CB8AC3E}">
        <p14:creationId xmlns:p14="http://schemas.microsoft.com/office/powerpoint/2010/main" val="31289644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78332" y="458647"/>
            <a:ext cx="8911687" cy="1280890"/>
          </a:xfrm>
        </p:spPr>
        <p:txBody>
          <a:bodyPr>
            <a:noAutofit/>
          </a:bodyPr>
          <a:lstStyle/>
          <a:p>
            <a:r>
              <a:rPr lang="en-US" sz="8000" b="1" dirty="0" smtClean="0">
                <a:ln w="22225">
                  <a:solidFill>
                    <a:schemeClr val="accent2"/>
                  </a:solidFill>
                  <a:prstDash val="solid"/>
                </a:ln>
                <a:solidFill>
                  <a:schemeClr val="accent2">
                    <a:lumMod val="40000"/>
                    <a:lumOff val="60000"/>
                  </a:schemeClr>
                </a:solidFill>
              </a:rPr>
              <a:t>THANK YOU</a:t>
            </a:r>
            <a:endParaRPr lang="en-IN" sz="8000" b="1" dirty="0">
              <a:ln w="22225">
                <a:solidFill>
                  <a:schemeClr val="accent2"/>
                </a:solidFill>
                <a:prstDash val="solid"/>
              </a:ln>
              <a:solidFill>
                <a:schemeClr val="accent2">
                  <a:lumMod val="40000"/>
                  <a:lumOff val="60000"/>
                </a:schemeClr>
              </a:solidFill>
            </a:endParaRPr>
          </a:p>
        </p:txBody>
      </p:sp>
      <p:sp>
        <p:nvSpPr>
          <p:cNvPr id="2" name="TextBox 1"/>
          <p:cNvSpPr txBox="1"/>
          <p:nvPr/>
        </p:nvSpPr>
        <p:spPr>
          <a:xfrm>
            <a:off x="2978332" y="2055223"/>
            <a:ext cx="7445828" cy="1754326"/>
          </a:xfrm>
          <a:prstGeom prst="rect">
            <a:avLst/>
          </a:prstGeom>
          <a:noFill/>
        </p:spPr>
        <p:txBody>
          <a:bodyPr wrap="square" rtlCol="0">
            <a:spAutoFit/>
          </a:bodyPr>
          <a:lstStyle/>
          <a:p>
            <a:r>
              <a:rPr lang="en-US" dirty="0"/>
              <a:t>Special Thanks </a:t>
            </a:r>
            <a:r>
              <a:rPr lang="en-US" dirty="0" smtClean="0"/>
              <a:t>To </a:t>
            </a:r>
            <a:r>
              <a:rPr lang="en-US" dirty="0" err="1" smtClean="0"/>
              <a:t>Codebasics</a:t>
            </a:r>
            <a:r>
              <a:rPr lang="en-US" dirty="0" smtClean="0"/>
              <a:t>: </a:t>
            </a:r>
            <a:r>
              <a:rPr lang="en-IN" dirty="0" err="1">
                <a:hlinkClick r:id="rId2"/>
              </a:rPr>
              <a:t>DataAnalysisProjects</a:t>
            </a:r>
            <a:r>
              <a:rPr lang="en-IN" dirty="0">
                <a:hlinkClick r:id="rId2"/>
              </a:rPr>
              <a:t>/1_SalesInsights at master · </a:t>
            </a:r>
            <a:r>
              <a:rPr lang="en-IN" dirty="0" err="1">
                <a:hlinkClick r:id="rId2"/>
              </a:rPr>
              <a:t>codebasics</a:t>
            </a:r>
            <a:r>
              <a:rPr lang="en-IN" dirty="0">
                <a:hlinkClick r:id="rId2"/>
              </a:rPr>
              <a:t>/</a:t>
            </a:r>
            <a:r>
              <a:rPr lang="en-IN" dirty="0" err="1">
                <a:hlinkClick r:id="rId2"/>
              </a:rPr>
              <a:t>DataAnalysisProjects</a:t>
            </a:r>
            <a:r>
              <a:rPr lang="en-IN" dirty="0">
                <a:hlinkClick r:id="rId2"/>
              </a:rPr>
              <a:t> (github.com</a:t>
            </a:r>
            <a:r>
              <a:rPr lang="en-IN" dirty="0" smtClean="0">
                <a:hlinkClick r:id="rId2"/>
              </a:rPr>
              <a:t>)</a:t>
            </a:r>
            <a:endParaRPr lang="en-IN" dirty="0" smtClean="0"/>
          </a:p>
          <a:p>
            <a:endParaRPr lang="en-US" dirty="0"/>
          </a:p>
          <a:p>
            <a:r>
              <a:rPr lang="en-US" dirty="0" smtClean="0"/>
              <a:t>For providing with the files for the analysis and guiding me through the project.</a:t>
            </a:r>
            <a:endParaRPr lang="en-IN" dirty="0"/>
          </a:p>
        </p:txBody>
      </p:sp>
    </p:spTree>
    <p:extLst>
      <p:ext uri="{BB962C8B-B14F-4D97-AF65-F5344CB8AC3E}">
        <p14:creationId xmlns:p14="http://schemas.microsoft.com/office/powerpoint/2010/main" val="2806527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082" y="388734"/>
            <a:ext cx="8596668" cy="1320800"/>
          </a:xfrm>
        </p:spPr>
        <p:txBody>
          <a:bodyPr/>
          <a:lstStyle/>
          <a:p>
            <a:r>
              <a:rPr lang="en-US" dirty="0" smtClean="0"/>
              <a:t>Executive Summary:</a:t>
            </a:r>
            <a:endParaRPr lang="en-IN" dirty="0"/>
          </a:p>
        </p:txBody>
      </p:sp>
      <p:sp>
        <p:nvSpPr>
          <p:cNvPr id="3" name="Content Placeholder 2"/>
          <p:cNvSpPr>
            <a:spLocks noGrp="1"/>
          </p:cNvSpPr>
          <p:nvPr>
            <p:ph idx="1"/>
          </p:nvPr>
        </p:nvSpPr>
        <p:spPr>
          <a:xfrm>
            <a:off x="296679" y="1036320"/>
            <a:ext cx="8925071" cy="1557259"/>
          </a:xfrm>
        </p:spPr>
        <p:txBody>
          <a:bodyPr>
            <a:normAutofit/>
          </a:bodyPr>
          <a:lstStyle/>
          <a:p>
            <a:r>
              <a:rPr lang="en-US" b="1" i="1" dirty="0" smtClean="0"/>
              <a:t>Introduction</a:t>
            </a:r>
            <a:r>
              <a:rPr lang="en-US" dirty="0" smtClean="0"/>
              <a:t>: </a:t>
            </a:r>
            <a:r>
              <a:rPr lang="en-US" b="1" dirty="0" err="1" smtClean="0"/>
              <a:t>AltiQ</a:t>
            </a:r>
            <a:r>
              <a:rPr lang="en-US" dirty="0" smtClean="0"/>
              <a:t> </a:t>
            </a:r>
            <a:r>
              <a:rPr lang="en-US" dirty="0" smtClean="0"/>
              <a:t>Technologies </a:t>
            </a:r>
            <a:r>
              <a:rPr lang="en-US" dirty="0" smtClean="0"/>
              <a:t>is a </a:t>
            </a:r>
            <a:r>
              <a:rPr lang="en-US" dirty="0" smtClean="0"/>
              <a:t>software and data solution company</a:t>
            </a:r>
            <a:r>
              <a:rPr lang="en-US" dirty="0"/>
              <a:t> </a:t>
            </a:r>
            <a:r>
              <a:rPr lang="en-US" dirty="0" smtClean="0"/>
              <a:t> And They need insights from the HR data to have conclusions related to the presence of staff on a daily basis and also th</a:t>
            </a:r>
            <a:r>
              <a:rPr lang="en-US" dirty="0" smtClean="0"/>
              <a:t>e schedule of work from home of the staff. They have provided us with the input data for three months and have shown their interest in getting build a interactive report dashboard.</a:t>
            </a:r>
            <a:endParaRPr lang="en-US" dirty="0" smtClean="0"/>
          </a:p>
        </p:txBody>
      </p:sp>
      <p:graphicFrame>
        <p:nvGraphicFramePr>
          <p:cNvPr id="5" name="Diagram 4"/>
          <p:cNvGraphicFramePr/>
          <p:nvPr>
            <p:extLst>
              <p:ext uri="{D42A27DB-BD31-4B8C-83A1-F6EECF244321}">
                <p14:modId xmlns:p14="http://schemas.microsoft.com/office/powerpoint/2010/main" val="384623896"/>
              </p:ext>
            </p:extLst>
          </p:nvPr>
        </p:nvGraphicFramePr>
        <p:xfrm>
          <a:off x="2508657" y="3738273"/>
          <a:ext cx="4354285" cy="22830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3257595" y="2841055"/>
            <a:ext cx="2569029" cy="400110"/>
          </a:xfrm>
          <a:prstGeom prst="rect">
            <a:avLst/>
          </a:prstGeom>
          <a:solidFill>
            <a:schemeClr val="bg1"/>
          </a:solidFill>
          <a:ln>
            <a:solidFill>
              <a:schemeClr val="accent1"/>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000" b="1" dirty="0" smtClean="0">
                <a:ln w="0"/>
                <a:solidFill>
                  <a:schemeClr val="tx1"/>
                </a:solidFill>
                <a:effectLst>
                  <a:outerShdw blurRad="38100" dist="19050" dir="2700000" algn="tl" rotWithShape="0">
                    <a:schemeClr val="dk1">
                      <a:alpha val="40000"/>
                    </a:schemeClr>
                  </a:outerShdw>
                </a:effectLst>
              </a:rPr>
              <a:t>Problems</a:t>
            </a:r>
            <a:endParaRPr lang="en-IN" sz="2000" b="1" dirty="0"/>
          </a:p>
        </p:txBody>
      </p:sp>
    </p:spTree>
    <p:extLst>
      <p:ext uri="{BB962C8B-B14F-4D97-AF65-F5344CB8AC3E}">
        <p14:creationId xmlns:p14="http://schemas.microsoft.com/office/powerpoint/2010/main" val="3699700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33006" y="71620"/>
            <a:ext cx="4326571" cy="976312"/>
          </a:xfrm>
        </p:spPr>
        <p:txBody>
          <a:bodyPr>
            <a:normAutofit/>
          </a:bodyPr>
          <a:lstStyle/>
          <a:p>
            <a:r>
              <a:rPr lang="en-US" sz="5400" dirty="0" smtClean="0"/>
              <a:t>Methodology</a:t>
            </a:r>
            <a:endParaRPr lang="en-IN" dirty="0"/>
          </a:p>
        </p:txBody>
      </p:sp>
      <p:graphicFrame>
        <p:nvGraphicFramePr>
          <p:cNvPr id="11" name="Diagram 10"/>
          <p:cNvGraphicFramePr/>
          <p:nvPr>
            <p:extLst>
              <p:ext uri="{D42A27DB-BD31-4B8C-83A1-F6EECF244321}">
                <p14:modId xmlns:p14="http://schemas.microsoft.com/office/powerpoint/2010/main" val="1416272506"/>
              </p:ext>
            </p:extLst>
          </p:nvPr>
        </p:nvGraphicFramePr>
        <p:xfrm>
          <a:off x="-661853" y="1047932"/>
          <a:ext cx="12157167" cy="5535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 name="Straight Arrow Connector 2"/>
          <p:cNvCxnSpPr/>
          <p:nvPr/>
        </p:nvCxnSpPr>
        <p:spPr>
          <a:xfrm>
            <a:off x="5625737" y="1262743"/>
            <a:ext cx="3030583" cy="457200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39855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3484" y="0"/>
            <a:ext cx="8047566" cy="876300"/>
          </a:xfrm>
        </p:spPr>
        <p:txBody>
          <a:bodyPr/>
          <a:lstStyle/>
          <a:p>
            <a:pPr lvl="0"/>
            <a:r>
              <a:rPr lang="en-US" dirty="0"/>
              <a:t>Excel File Exploration</a:t>
            </a:r>
            <a:endParaRPr lang="en-IN" dirty="0"/>
          </a:p>
        </p:txBody>
      </p:sp>
      <p:sp>
        <p:nvSpPr>
          <p:cNvPr id="3" name="Content Placeholder 2"/>
          <p:cNvSpPr>
            <a:spLocks noGrp="1"/>
          </p:cNvSpPr>
          <p:nvPr>
            <p:ph idx="1"/>
          </p:nvPr>
        </p:nvSpPr>
        <p:spPr>
          <a:xfrm>
            <a:off x="5067300" y="814277"/>
            <a:ext cx="3904770" cy="2652823"/>
          </a:xfrm>
        </p:spPr>
        <p:txBody>
          <a:bodyPr>
            <a:normAutofit fontScale="92500" lnSpcReduction="10000"/>
          </a:bodyPr>
          <a:lstStyle/>
          <a:p>
            <a:r>
              <a:rPr lang="en-US" dirty="0" smtClean="0"/>
              <a:t>Steps to </a:t>
            </a:r>
            <a:r>
              <a:rPr lang="en-US" dirty="0" smtClean="0"/>
              <a:t>Explore</a:t>
            </a:r>
            <a:r>
              <a:rPr lang="en-US" dirty="0" smtClean="0"/>
              <a:t> excel file.</a:t>
            </a:r>
            <a:endParaRPr lang="en-US" dirty="0" smtClean="0"/>
          </a:p>
          <a:p>
            <a:r>
              <a:rPr lang="en-US" b="1" dirty="0" smtClean="0"/>
              <a:t>Go through all the provided sheets and the data types and format of data and identify the possibilities of data transformation techniques.</a:t>
            </a:r>
          </a:p>
          <a:p>
            <a:r>
              <a:rPr lang="en-US" b="1" dirty="0" smtClean="0"/>
              <a:t>Draw Conclusions on what basis the data is to be transformed to reach the ultimate goal.</a:t>
            </a:r>
            <a:endParaRPr lang="en-US" b="1"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9795" y="127237"/>
            <a:ext cx="2643105" cy="32721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986" y="3675576"/>
            <a:ext cx="4818314" cy="25970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5025" y="3399351"/>
            <a:ext cx="6296025" cy="33747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8509" y="672188"/>
            <a:ext cx="4277162" cy="25587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90622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3914"/>
            <a:ext cx="8596668" cy="1320800"/>
          </a:xfrm>
        </p:spPr>
        <p:txBody>
          <a:bodyPr/>
          <a:lstStyle/>
          <a:p>
            <a:pPr lvl="0"/>
            <a:r>
              <a:rPr lang="en-US" dirty="0"/>
              <a:t>Excel File insights</a:t>
            </a:r>
            <a:endParaRPr lang="en-IN" dirty="0"/>
          </a:p>
        </p:txBody>
      </p:sp>
      <p:sp>
        <p:nvSpPr>
          <p:cNvPr id="3" name="Content Placeholder 2"/>
          <p:cNvSpPr>
            <a:spLocks noGrp="1"/>
          </p:cNvSpPr>
          <p:nvPr>
            <p:ph idx="1"/>
          </p:nvPr>
        </p:nvSpPr>
        <p:spPr>
          <a:xfrm>
            <a:off x="368127" y="840256"/>
            <a:ext cx="9299748" cy="1064744"/>
          </a:xfrm>
        </p:spPr>
        <p:txBody>
          <a:bodyPr>
            <a:normAutofit/>
          </a:bodyPr>
          <a:lstStyle/>
          <a:p>
            <a:r>
              <a:rPr lang="en-US" dirty="0" smtClean="0"/>
              <a:t>The table contains dates in a horizontal form and it would be </a:t>
            </a:r>
            <a:r>
              <a:rPr lang="en-US" dirty="0" smtClean="0"/>
              <a:t>difficult to build a template using such a table so we need to transform it into transpose to take all dates in vertical form.</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567" y="1905000"/>
            <a:ext cx="8023860" cy="441198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455316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a:t>
            </a:r>
            <a:r>
              <a:rPr lang="en-US" dirty="0" smtClean="0"/>
              <a:t>Excel File </a:t>
            </a:r>
            <a:r>
              <a:rPr lang="en-US" dirty="0" smtClean="0"/>
              <a:t>to Power BI</a:t>
            </a:r>
            <a:endParaRPr lang="en-IN" dirty="0"/>
          </a:p>
        </p:txBody>
      </p:sp>
      <p:sp>
        <p:nvSpPr>
          <p:cNvPr id="3" name="Content Placeholder 2"/>
          <p:cNvSpPr>
            <a:spLocks noGrp="1"/>
          </p:cNvSpPr>
          <p:nvPr>
            <p:ph idx="1"/>
          </p:nvPr>
        </p:nvSpPr>
        <p:spPr>
          <a:xfrm>
            <a:off x="388251" y="1412240"/>
            <a:ext cx="9355823" cy="1036320"/>
          </a:xfrm>
        </p:spPr>
        <p:txBody>
          <a:bodyPr>
            <a:normAutofit/>
          </a:bodyPr>
          <a:lstStyle/>
          <a:p>
            <a:r>
              <a:rPr lang="en-US" dirty="0" smtClean="0"/>
              <a:t>From the GET DATA option in the home tab in </a:t>
            </a:r>
            <a:r>
              <a:rPr lang="en-US" dirty="0" smtClean="0"/>
              <a:t>P</a:t>
            </a:r>
            <a:r>
              <a:rPr lang="en-US" dirty="0" smtClean="0"/>
              <a:t>ower BI </a:t>
            </a:r>
            <a:r>
              <a:rPr lang="en-US" dirty="0" smtClean="0"/>
              <a:t>we import the data from </a:t>
            </a:r>
            <a:r>
              <a:rPr lang="en-US" dirty="0" smtClean="0"/>
              <a:t>Excel-Workbook</a:t>
            </a:r>
            <a:r>
              <a:rPr lang="en-US" dirty="0" smtClean="0"/>
              <a:t> </a:t>
            </a:r>
            <a:r>
              <a:rPr lang="en-US" dirty="0" smtClean="0"/>
              <a:t>by connecting the </a:t>
            </a:r>
            <a:r>
              <a:rPr lang="en-US" dirty="0" smtClean="0"/>
              <a:t>excel file using </a:t>
            </a:r>
            <a:r>
              <a:rPr lang="en-US" dirty="0" smtClean="0"/>
              <a:t>the </a:t>
            </a:r>
            <a:r>
              <a:rPr lang="en-US" dirty="0" smtClean="0"/>
              <a:t>specified location of the file.</a:t>
            </a:r>
            <a:endParaRPr lang="en-US" dirty="0" smtClean="0"/>
          </a:p>
          <a:p>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528"/>
          <a:stretch/>
        </p:blipFill>
        <p:spPr>
          <a:xfrm>
            <a:off x="2064652" y="2286635"/>
            <a:ext cx="3900535" cy="41801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781422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7847541" cy="1266825"/>
          </a:xfrm>
        </p:spPr>
        <p:txBody>
          <a:bodyPr/>
          <a:lstStyle/>
          <a:p>
            <a:pPr lvl="0"/>
            <a:r>
              <a:rPr lang="en-US" dirty="0"/>
              <a:t>Building a template and a FUNC</a:t>
            </a:r>
            <a:endParaRPr lang="en-IN" dirty="0"/>
          </a:p>
        </p:txBody>
      </p:sp>
      <p:sp>
        <p:nvSpPr>
          <p:cNvPr id="3" name="Content Placeholder 2"/>
          <p:cNvSpPr>
            <a:spLocks noGrp="1"/>
          </p:cNvSpPr>
          <p:nvPr>
            <p:ph idx="1"/>
          </p:nvPr>
        </p:nvSpPr>
        <p:spPr>
          <a:xfrm>
            <a:off x="1448388" y="1456142"/>
            <a:ext cx="5904911" cy="5020857"/>
          </a:xfrm>
        </p:spPr>
        <p:txBody>
          <a:bodyPr>
            <a:normAutofit/>
          </a:bodyPr>
          <a:lstStyle/>
          <a:p>
            <a:r>
              <a:rPr lang="en-US" dirty="0" smtClean="0"/>
              <a:t>Opened the </a:t>
            </a:r>
            <a:r>
              <a:rPr lang="en-US" dirty="0" smtClean="0"/>
              <a:t>Excel file in </a:t>
            </a:r>
            <a:r>
              <a:rPr lang="en-US" dirty="0" smtClean="0"/>
              <a:t>Power Query tab. </a:t>
            </a:r>
          </a:p>
          <a:p>
            <a:r>
              <a:rPr lang="en-US" dirty="0" smtClean="0"/>
              <a:t>Created a duplicate copy of the sheet.</a:t>
            </a:r>
            <a:endParaRPr lang="en-US" dirty="0" smtClean="0"/>
          </a:p>
          <a:p>
            <a:r>
              <a:rPr lang="en-US" dirty="0" smtClean="0"/>
              <a:t>Renamed it as template file.</a:t>
            </a:r>
          </a:p>
          <a:p>
            <a:r>
              <a:rPr lang="en-US" dirty="0" smtClean="0"/>
              <a:t>Selecting data from one month we transform it to apply the changes in a sequential form and by creating a parameter we convert the template as a function with name </a:t>
            </a:r>
            <a:r>
              <a:rPr lang="en-US" b="1" dirty="0" err="1" smtClean="0"/>
              <a:t>GetData</a:t>
            </a:r>
            <a:r>
              <a:rPr lang="en-US" dirty="0" smtClean="0"/>
              <a:t>.</a:t>
            </a:r>
            <a:endParaRPr lang="en-US" dirty="0" smtClean="0"/>
          </a:p>
          <a:p>
            <a:r>
              <a:rPr lang="en-US" dirty="0" smtClean="0"/>
              <a:t>Now we apply the formula </a:t>
            </a:r>
            <a:r>
              <a:rPr lang="en-US" b="1" dirty="0" err="1" smtClean="0"/>
              <a:t>GetData</a:t>
            </a:r>
            <a:r>
              <a:rPr lang="en-US" dirty="0" smtClean="0"/>
              <a:t> to the other month data file so that the same sequence of steps is applied to the other month data automatically</a:t>
            </a:r>
            <a:endParaRPr lang="en-US" dirty="0" smtClean="0"/>
          </a:p>
          <a:p>
            <a:r>
              <a:rPr lang="en-US" dirty="0" smtClean="0"/>
              <a:t>So the learning curve for the adaptation to the new dashboard system automatically reduces as they need not make any changes to the record keeping technique which they have been following.</a:t>
            </a:r>
            <a:r>
              <a:rPr lang="en-US" dirty="0" smtClean="0"/>
              <a:t> </a:t>
            </a:r>
            <a:endParaRPr lang="en-IN" dirty="0"/>
          </a:p>
        </p:txBody>
      </p:sp>
    </p:spTree>
    <p:extLst>
      <p:ext uri="{BB962C8B-B14F-4D97-AF65-F5344CB8AC3E}">
        <p14:creationId xmlns:p14="http://schemas.microsoft.com/office/powerpoint/2010/main" val="3977189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1887" y="119012"/>
            <a:ext cx="8911687" cy="1280890"/>
          </a:xfrm>
        </p:spPr>
        <p:txBody>
          <a:bodyPr/>
          <a:lstStyle/>
          <a:p>
            <a:r>
              <a:rPr lang="en-US" dirty="0" smtClean="0"/>
              <a:t>Dash Board Building</a:t>
            </a:r>
            <a:endParaRPr lang="en-IN" dirty="0"/>
          </a:p>
        </p:txBody>
      </p:sp>
      <p:sp>
        <p:nvSpPr>
          <p:cNvPr id="3" name="Content Placeholder 2"/>
          <p:cNvSpPr>
            <a:spLocks noGrp="1"/>
          </p:cNvSpPr>
          <p:nvPr>
            <p:ph idx="1"/>
          </p:nvPr>
        </p:nvSpPr>
        <p:spPr>
          <a:xfrm>
            <a:off x="779462" y="756914"/>
            <a:ext cx="8915400" cy="1175657"/>
          </a:xfrm>
        </p:spPr>
        <p:txBody>
          <a:bodyPr>
            <a:normAutofit/>
          </a:bodyPr>
          <a:lstStyle/>
          <a:p>
            <a:r>
              <a:rPr lang="en-US" dirty="0" smtClean="0"/>
              <a:t>Dash Board requires some elements at its </a:t>
            </a:r>
            <a:r>
              <a:rPr lang="en-US" dirty="0" smtClean="0"/>
              <a:t>core: Present Percentage, Sick Leave percentage, Work From home percentage. </a:t>
            </a:r>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462" y="1470784"/>
            <a:ext cx="9105121" cy="52238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333042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1887" y="119012"/>
            <a:ext cx="8911687" cy="1280890"/>
          </a:xfrm>
        </p:spPr>
        <p:txBody>
          <a:bodyPr/>
          <a:lstStyle/>
          <a:p>
            <a:r>
              <a:rPr lang="en-US" dirty="0" smtClean="0"/>
              <a:t>Dash Board Building</a:t>
            </a:r>
            <a:endParaRPr lang="en-IN" dirty="0"/>
          </a:p>
        </p:txBody>
      </p:sp>
      <p:sp>
        <p:nvSpPr>
          <p:cNvPr id="3" name="Content Placeholder 2"/>
          <p:cNvSpPr>
            <a:spLocks noGrp="1"/>
          </p:cNvSpPr>
          <p:nvPr>
            <p:ph idx="1"/>
          </p:nvPr>
        </p:nvSpPr>
        <p:spPr>
          <a:xfrm>
            <a:off x="779462" y="756914"/>
            <a:ext cx="8915400" cy="1175657"/>
          </a:xfrm>
        </p:spPr>
        <p:txBody>
          <a:bodyPr>
            <a:normAutofit/>
          </a:bodyPr>
          <a:lstStyle/>
          <a:p>
            <a:r>
              <a:rPr lang="en-US" dirty="0" smtClean="0"/>
              <a:t>Dash Board with the data corresponding to the month of April. The days on which the max people attend office offline are Monday and Tuesday and choose work from home on Fridays and Thursdays.</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887" y="1765661"/>
            <a:ext cx="8464959" cy="48958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121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794</TotalTime>
  <Words>710</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Rounded MT Bold</vt:lpstr>
      <vt:lpstr>Trebuchet MS</vt:lpstr>
      <vt:lpstr>Wingdings 3</vt:lpstr>
      <vt:lpstr>Facet</vt:lpstr>
      <vt:lpstr>Power BI Report: HR Report</vt:lpstr>
      <vt:lpstr>Executive Summary:</vt:lpstr>
      <vt:lpstr>Methodology</vt:lpstr>
      <vt:lpstr>Excel File Exploration</vt:lpstr>
      <vt:lpstr>Excel File insights</vt:lpstr>
      <vt:lpstr>Connecting Excel File to Power BI</vt:lpstr>
      <vt:lpstr>Building a template and a FUNC</vt:lpstr>
      <vt:lpstr>Dash Board Building</vt:lpstr>
      <vt:lpstr>Dash Board Building</vt:lpstr>
      <vt:lpstr>Dash Board Building</vt:lpstr>
      <vt:lpstr>Dash Board Building</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Report</dc:title>
  <dc:creator>Nikhil K Mankapure</dc:creator>
  <cp:lastModifiedBy>Nikhil K Mankapure</cp:lastModifiedBy>
  <cp:revision>48</cp:revision>
  <dcterms:created xsi:type="dcterms:W3CDTF">2023-03-17T20:10:18Z</dcterms:created>
  <dcterms:modified xsi:type="dcterms:W3CDTF">2023-03-18T10:57:27Z</dcterms:modified>
</cp:coreProperties>
</file>