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45FE26-43A2-41F5-A83C-E810B748581E}" type="doc">
      <dgm:prSet loTypeId="urn:microsoft.com/office/officeart/2005/8/layout/vList3" loCatId="list" qsTypeId="urn:microsoft.com/office/officeart/2005/8/quickstyle/simple1" qsCatId="simple" csTypeId="urn:microsoft.com/office/officeart/2005/8/colors/accent0_1" csCatId="mainScheme" phldr="1"/>
      <dgm:spPr/>
      <dgm:t>
        <a:bodyPr/>
        <a:lstStyle/>
        <a:p>
          <a:endParaRPr lang="en-US"/>
        </a:p>
      </dgm:t>
    </dgm:pt>
    <dgm:pt modelId="{6AE09C24-62DE-4962-83C0-88BC645ED6C4}">
      <dgm:prSet/>
      <dgm:spPr/>
      <dgm:t>
        <a:bodyPr/>
        <a:lstStyle/>
        <a:p>
          <a:pPr rtl="0"/>
          <a:r>
            <a:rPr lang="en-US" dirty="0" smtClean="0"/>
            <a:t>Sales Tracking Issues</a:t>
          </a:r>
          <a:endParaRPr lang="en-IN" dirty="0"/>
        </a:p>
      </dgm:t>
    </dgm:pt>
    <dgm:pt modelId="{694693B7-953B-4424-BF35-D6CDE4DEDA56}" type="parTrans" cxnId="{71FCC520-5E7E-4B60-95A8-272EBB842AA6}">
      <dgm:prSet/>
      <dgm:spPr/>
      <dgm:t>
        <a:bodyPr/>
        <a:lstStyle/>
        <a:p>
          <a:endParaRPr lang="en-US"/>
        </a:p>
      </dgm:t>
    </dgm:pt>
    <dgm:pt modelId="{355FC54C-0D48-4A2A-850F-4049B78365B4}" type="sibTrans" cxnId="{71FCC520-5E7E-4B60-95A8-272EBB842AA6}">
      <dgm:prSet/>
      <dgm:spPr/>
      <dgm:t>
        <a:bodyPr/>
        <a:lstStyle/>
        <a:p>
          <a:endParaRPr lang="en-US"/>
        </a:p>
      </dgm:t>
    </dgm:pt>
    <dgm:pt modelId="{8A2EACEC-B205-418A-BF1C-07D60928790B}">
      <dgm:prSet/>
      <dgm:spPr/>
      <dgm:t>
        <a:bodyPr/>
        <a:lstStyle/>
        <a:p>
          <a:pPr rtl="0"/>
          <a:r>
            <a:rPr lang="en-US" smtClean="0"/>
            <a:t>Declining sales</a:t>
          </a:r>
          <a:endParaRPr lang="en-IN"/>
        </a:p>
      </dgm:t>
    </dgm:pt>
    <dgm:pt modelId="{BDD1C4C0-10C7-4891-A31E-F1379883B363}" type="parTrans" cxnId="{8EE2EE86-7E14-47CC-B26D-57CE7B9ADC1C}">
      <dgm:prSet/>
      <dgm:spPr/>
      <dgm:t>
        <a:bodyPr/>
        <a:lstStyle/>
        <a:p>
          <a:endParaRPr lang="en-US"/>
        </a:p>
      </dgm:t>
    </dgm:pt>
    <dgm:pt modelId="{C2D637E6-24EE-48D0-9FE1-B17FCD0B600A}" type="sibTrans" cxnId="{8EE2EE86-7E14-47CC-B26D-57CE7B9ADC1C}">
      <dgm:prSet/>
      <dgm:spPr/>
      <dgm:t>
        <a:bodyPr/>
        <a:lstStyle/>
        <a:p>
          <a:endParaRPr lang="en-US"/>
        </a:p>
      </dgm:t>
    </dgm:pt>
    <dgm:pt modelId="{68D97E71-A1B7-4B96-9B07-082F179BFAF2}">
      <dgm:prSet/>
      <dgm:spPr/>
      <dgm:t>
        <a:bodyPr/>
        <a:lstStyle/>
        <a:p>
          <a:pPr rtl="0"/>
          <a:r>
            <a:rPr lang="en-US" smtClean="0"/>
            <a:t>Misleading Reports</a:t>
          </a:r>
          <a:endParaRPr lang="en-IN"/>
        </a:p>
      </dgm:t>
    </dgm:pt>
    <dgm:pt modelId="{73432738-01CB-41AF-A8A1-2E07037AAF77}" type="parTrans" cxnId="{B1C21E2A-2E76-46BA-B375-F629FFDD0C61}">
      <dgm:prSet/>
      <dgm:spPr/>
      <dgm:t>
        <a:bodyPr/>
        <a:lstStyle/>
        <a:p>
          <a:endParaRPr lang="en-US"/>
        </a:p>
      </dgm:t>
    </dgm:pt>
    <dgm:pt modelId="{C261287C-1A16-4CDA-A6F8-753158CA1158}" type="sibTrans" cxnId="{B1C21E2A-2E76-46BA-B375-F629FFDD0C61}">
      <dgm:prSet/>
      <dgm:spPr/>
      <dgm:t>
        <a:bodyPr/>
        <a:lstStyle/>
        <a:p>
          <a:endParaRPr lang="en-US"/>
        </a:p>
      </dgm:t>
    </dgm:pt>
    <dgm:pt modelId="{E68C050B-57EB-4CB0-8EA1-D138BA0E6507}">
      <dgm:prSet/>
      <dgm:spPr/>
      <dgm:t>
        <a:bodyPr/>
        <a:lstStyle/>
        <a:p>
          <a:pPr rtl="0"/>
          <a:r>
            <a:rPr lang="en-US" smtClean="0"/>
            <a:t>Declining sales intpretation</a:t>
          </a:r>
          <a:endParaRPr lang="en-IN"/>
        </a:p>
      </dgm:t>
    </dgm:pt>
    <dgm:pt modelId="{C31688F8-7ED3-4E0C-BE4E-C821848D73F6}" type="parTrans" cxnId="{8FAE1D68-D2E4-43FC-B63E-15A279FDFBB2}">
      <dgm:prSet/>
      <dgm:spPr/>
      <dgm:t>
        <a:bodyPr/>
        <a:lstStyle/>
        <a:p>
          <a:endParaRPr lang="en-US"/>
        </a:p>
      </dgm:t>
    </dgm:pt>
    <dgm:pt modelId="{7B96411E-05E5-4415-A470-3ABA6B35BEC6}" type="sibTrans" cxnId="{8FAE1D68-D2E4-43FC-B63E-15A279FDFBB2}">
      <dgm:prSet/>
      <dgm:spPr/>
      <dgm:t>
        <a:bodyPr/>
        <a:lstStyle/>
        <a:p>
          <a:endParaRPr lang="en-US"/>
        </a:p>
      </dgm:t>
    </dgm:pt>
    <dgm:pt modelId="{9CA8DC9F-BAB0-4963-99FF-13F51798A43B}" type="pres">
      <dgm:prSet presAssocID="{B145FE26-43A2-41F5-A83C-E810B748581E}" presName="linearFlow" presStyleCnt="0">
        <dgm:presLayoutVars>
          <dgm:dir/>
          <dgm:resizeHandles val="exact"/>
        </dgm:presLayoutVars>
      </dgm:prSet>
      <dgm:spPr/>
      <dgm:t>
        <a:bodyPr/>
        <a:lstStyle/>
        <a:p>
          <a:endParaRPr lang="en-US"/>
        </a:p>
      </dgm:t>
    </dgm:pt>
    <dgm:pt modelId="{E0C16244-9ABC-4CD8-929E-2A0616B13B66}" type="pres">
      <dgm:prSet presAssocID="{6AE09C24-62DE-4962-83C0-88BC645ED6C4}" presName="composite" presStyleCnt="0"/>
      <dgm:spPr/>
    </dgm:pt>
    <dgm:pt modelId="{F18115FB-A767-4EC8-B9EC-B8580D1FFD3D}" type="pres">
      <dgm:prSet presAssocID="{6AE09C24-62DE-4962-83C0-88BC645ED6C4}" presName="imgShp"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dgm:spPr>
    </dgm:pt>
    <dgm:pt modelId="{BBB35A9B-B3A1-4B39-B658-ADBC8751E915}" type="pres">
      <dgm:prSet presAssocID="{6AE09C24-62DE-4962-83C0-88BC645ED6C4}" presName="txShp" presStyleLbl="node1" presStyleIdx="0" presStyleCnt="4">
        <dgm:presLayoutVars>
          <dgm:bulletEnabled val="1"/>
        </dgm:presLayoutVars>
      </dgm:prSet>
      <dgm:spPr/>
      <dgm:t>
        <a:bodyPr/>
        <a:lstStyle/>
        <a:p>
          <a:endParaRPr lang="en-US"/>
        </a:p>
      </dgm:t>
    </dgm:pt>
    <dgm:pt modelId="{0F3ADC59-4819-4B6C-AB57-F44EA9EA0D82}" type="pres">
      <dgm:prSet presAssocID="{355FC54C-0D48-4A2A-850F-4049B78365B4}" presName="spacing" presStyleCnt="0"/>
      <dgm:spPr/>
    </dgm:pt>
    <dgm:pt modelId="{1080E988-0314-4921-82E3-F4EB5CD737C9}" type="pres">
      <dgm:prSet presAssocID="{8A2EACEC-B205-418A-BF1C-07D60928790B}" presName="composite" presStyleCnt="0"/>
      <dgm:spPr/>
    </dgm:pt>
    <dgm:pt modelId="{AF4A75B8-CB45-4EB2-B68F-72D863FC9868}" type="pres">
      <dgm:prSet presAssocID="{8A2EACEC-B205-418A-BF1C-07D60928790B}" presName="imgShp"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3000" r="-3000"/>
          </a:stretch>
        </a:blipFill>
      </dgm:spPr>
    </dgm:pt>
    <dgm:pt modelId="{1EBF4B8C-26AA-4344-A663-FDBD71D00439}" type="pres">
      <dgm:prSet presAssocID="{8A2EACEC-B205-418A-BF1C-07D60928790B}" presName="txShp" presStyleLbl="node1" presStyleIdx="1" presStyleCnt="4">
        <dgm:presLayoutVars>
          <dgm:bulletEnabled val="1"/>
        </dgm:presLayoutVars>
      </dgm:prSet>
      <dgm:spPr/>
      <dgm:t>
        <a:bodyPr/>
        <a:lstStyle/>
        <a:p>
          <a:endParaRPr lang="en-US"/>
        </a:p>
      </dgm:t>
    </dgm:pt>
    <dgm:pt modelId="{1FAAAC54-CC9E-47FB-976A-5673124A164A}" type="pres">
      <dgm:prSet presAssocID="{C2D637E6-24EE-48D0-9FE1-B17FCD0B600A}" presName="spacing" presStyleCnt="0"/>
      <dgm:spPr/>
    </dgm:pt>
    <dgm:pt modelId="{85CA115B-FF12-40F0-987D-51C968980BD1}" type="pres">
      <dgm:prSet presAssocID="{68D97E71-A1B7-4B96-9B07-082F179BFAF2}" presName="composite" presStyleCnt="0"/>
      <dgm:spPr/>
    </dgm:pt>
    <dgm:pt modelId="{5B910149-B029-4470-B7F9-D2CFDB1A55BF}" type="pres">
      <dgm:prSet presAssocID="{68D97E71-A1B7-4B96-9B07-082F179BFAF2}" presName="imgShp"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pt>
    <dgm:pt modelId="{16DE2AD4-2841-404F-8504-76D71892B1C3}" type="pres">
      <dgm:prSet presAssocID="{68D97E71-A1B7-4B96-9B07-082F179BFAF2}" presName="txShp" presStyleLbl="node1" presStyleIdx="2" presStyleCnt="4">
        <dgm:presLayoutVars>
          <dgm:bulletEnabled val="1"/>
        </dgm:presLayoutVars>
      </dgm:prSet>
      <dgm:spPr/>
      <dgm:t>
        <a:bodyPr/>
        <a:lstStyle/>
        <a:p>
          <a:endParaRPr lang="en-US"/>
        </a:p>
      </dgm:t>
    </dgm:pt>
    <dgm:pt modelId="{F3FC5491-CD9F-41DF-A897-96C53C5758FC}" type="pres">
      <dgm:prSet presAssocID="{C261287C-1A16-4CDA-A6F8-753158CA1158}" presName="spacing" presStyleCnt="0"/>
      <dgm:spPr/>
    </dgm:pt>
    <dgm:pt modelId="{605BD64E-5200-41E7-9964-E1ACB1E023D2}" type="pres">
      <dgm:prSet presAssocID="{E68C050B-57EB-4CB0-8EA1-D138BA0E6507}" presName="composite" presStyleCnt="0"/>
      <dgm:spPr/>
    </dgm:pt>
    <dgm:pt modelId="{ADF4BF49-95DA-4A8F-8DE4-6278600604AA}" type="pres">
      <dgm:prSet presAssocID="{E68C050B-57EB-4CB0-8EA1-D138BA0E6507}" presName="imgShp"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dgm:spPr>
    </dgm:pt>
    <dgm:pt modelId="{7EE7DA2C-2489-4CA9-A4AA-EF1D5BEAB8DE}" type="pres">
      <dgm:prSet presAssocID="{E68C050B-57EB-4CB0-8EA1-D138BA0E6507}" presName="txShp" presStyleLbl="node1" presStyleIdx="3" presStyleCnt="4">
        <dgm:presLayoutVars>
          <dgm:bulletEnabled val="1"/>
        </dgm:presLayoutVars>
      </dgm:prSet>
      <dgm:spPr/>
      <dgm:t>
        <a:bodyPr/>
        <a:lstStyle/>
        <a:p>
          <a:endParaRPr lang="en-US"/>
        </a:p>
      </dgm:t>
    </dgm:pt>
  </dgm:ptLst>
  <dgm:cxnLst>
    <dgm:cxn modelId="{AAA79276-A6B3-4CA6-8049-53C13EB3EC6C}" type="presOf" srcId="{E68C050B-57EB-4CB0-8EA1-D138BA0E6507}" destId="{7EE7DA2C-2489-4CA9-A4AA-EF1D5BEAB8DE}" srcOrd="0" destOrd="0" presId="urn:microsoft.com/office/officeart/2005/8/layout/vList3"/>
    <dgm:cxn modelId="{8FAE1D68-D2E4-43FC-B63E-15A279FDFBB2}" srcId="{B145FE26-43A2-41F5-A83C-E810B748581E}" destId="{E68C050B-57EB-4CB0-8EA1-D138BA0E6507}" srcOrd="3" destOrd="0" parTransId="{C31688F8-7ED3-4E0C-BE4E-C821848D73F6}" sibTransId="{7B96411E-05E5-4415-A470-3ABA6B35BEC6}"/>
    <dgm:cxn modelId="{D5565104-E220-413B-ADEE-A85258D587D6}" type="presOf" srcId="{B145FE26-43A2-41F5-A83C-E810B748581E}" destId="{9CA8DC9F-BAB0-4963-99FF-13F51798A43B}" srcOrd="0" destOrd="0" presId="urn:microsoft.com/office/officeart/2005/8/layout/vList3"/>
    <dgm:cxn modelId="{71FCC520-5E7E-4B60-95A8-272EBB842AA6}" srcId="{B145FE26-43A2-41F5-A83C-E810B748581E}" destId="{6AE09C24-62DE-4962-83C0-88BC645ED6C4}" srcOrd="0" destOrd="0" parTransId="{694693B7-953B-4424-BF35-D6CDE4DEDA56}" sibTransId="{355FC54C-0D48-4A2A-850F-4049B78365B4}"/>
    <dgm:cxn modelId="{8EE2EE86-7E14-47CC-B26D-57CE7B9ADC1C}" srcId="{B145FE26-43A2-41F5-A83C-E810B748581E}" destId="{8A2EACEC-B205-418A-BF1C-07D60928790B}" srcOrd="1" destOrd="0" parTransId="{BDD1C4C0-10C7-4891-A31E-F1379883B363}" sibTransId="{C2D637E6-24EE-48D0-9FE1-B17FCD0B600A}"/>
    <dgm:cxn modelId="{B1C21E2A-2E76-46BA-B375-F629FFDD0C61}" srcId="{B145FE26-43A2-41F5-A83C-E810B748581E}" destId="{68D97E71-A1B7-4B96-9B07-082F179BFAF2}" srcOrd="2" destOrd="0" parTransId="{73432738-01CB-41AF-A8A1-2E07037AAF77}" sibTransId="{C261287C-1A16-4CDA-A6F8-753158CA1158}"/>
    <dgm:cxn modelId="{F87B8399-D2EC-4BD8-B0F0-9E00D8E8F0B9}" type="presOf" srcId="{6AE09C24-62DE-4962-83C0-88BC645ED6C4}" destId="{BBB35A9B-B3A1-4B39-B658-ADBC8751E915}" srcOrd="0" destOrd="0" presId="urn:microsoft.com/office/officeart/2005/8/layout/vList3"/>
    <dgm:cxn modelId="{5DF63842-7803-426C-81FA-DD8B30B0DBD5}" type="presOf" srcId="{8A2EACEC-B205-418A-BF1C-07D60928790B}" destId="{1EBF4B8C-26AA-4344-A663-FDBD71D00439}" srcOrd="0" destOrd="0" presId="urn:microsoft.com/office/officeart/2005/8/layout/vList3"/>
    <dgm:cxn modelId="{EB522C6A-C3C0-4B65-975D-FB984C3C1954}" type="presOf" srcId="{68D97E71-A1B7-4B96-9B07-082F179BFAF2}" destId="{16DE2AD4-2841-404F-8504-76D71892B1C3}" srcOrd="0" destOrd="0" presId="urn:microsoft.com/office/officeart/2005/8/layout/vList3"/>
    <dgm:cxn modelId="{D45458B5-6513-4347-AFB5-2BD02970DDC9}" type="presParOf" srcId="{9CA8DC9F-BAB0-4963-99FF-13F51798A43B}" destId="{E0C16244-9ABC-4CD8-929E-2A0616B13B66}" srcOrd="0" destOrd="0" presId="urn:microsoft.com/office/officeart/2005/8/layout/vList3"/>
    <dgm:cxn modelId="{A08735C4-DA73-4C19-8E8D-001C6780187E}" type="presParOf" srcId="{E0C16244-9ABC-4CD8-929E-2A0616B13B66}" destId="{F18115FB-A767-4EC8-B9EC-B8580D1FFD3D}" srcOrd="0" destOrd="0" presId="urn:microsoft.com/office/officeart/2005/8/layout/vList3"/>
    <dgm:cxn modelId="{5A69FF3F-7516-4D95-839E-9444D53D2930}" type="presParOf" srcId="{E0C16244-9ABC-4CD8-929E-2A0616B13B66}" destId="{BBB35A9B-B3A1-4B39-B658-ADBC8751E915}" srcOrd="1" destOrd="0" presId="urn:microsoft.com/office/officeart/2005/8/layout/vList3"/>
    <dgm:cxn modelId="{8570593C-936B-4E58-A4BE-056E61B98101}" type="presParOf" srcId="{9CA8DC9F-BAB0-4963-99FF-13F51798A43B}" destId="{0F3ADC59-4819-4B6C-AB57-F44EA9EA0D82}" srcOrd="1" destOrd="0" presId="urn:microsoft.com/office/officeart/2005/8/layout/vList3"/>
    <dgm:cxn modelId="{239E3645-39C1-44F8-B699-836EA7648F62}" type="presParOf" srcId="{9CA8DC9F-BAB0-4963-99FF-13F51798A43B}" destId="{1080E988-0314-4921-82E3-F4EB5CD737C9}" srcOrd="2" destOrd="0" presId="urn:microsoft.com/office/officeart/2005/8/layout/vList3"/>
    <dgm:cxn modelId="{81721C4C-278B-43FE-8637-876649C0CBFE}" type="presParOf" srcId="{1080E988-0314-4921-82E3-F4EB5CD737C9}" destId="{AF4A75B8-CB45-4EB2-B68F-72D863FC9868}" srcOrd="0" destOrd="0" presId="urn:microsoft.com/office/officeart/2005/8/layout/vList3"/>
    <dgm:cxn modelId="{34D31457-0646-457B-B7E8-B7416EBF60D2}" type="presParOf" srcId="{1080E988-0314-4921-82E3-F4EB5CD737C9}" destId="{1EBF4B8C-26AA-4344-A663-FDBD71D00439}" srcOrd="1" destOrd="0" presId="urn:microsoft.com/office/officeart/2005/8/layout/vList3"/>
    <dgm:cxn modelId="{448D50DC-5BB2-4B13-97EE-FFF20FB958B8}" type="presParOf" srcId="{9CA8DC9F-BAB0-4963-99FF-13F51798A43B}" destId="{1FAAAC54-CC9E-47FB-976A-5673124A164A}" srcOrd="3" destOrd="0" presId="urn:microsoft.com/office/officeart/2005/8/layout/vList3"/>
    <dgm:cxn modelId="{F5598088-CFD2-4F5F-9D2A-4FAED54C5DC1}" type="presParOf" srcId="{9CA8DC9F-BAB0-4963-99FF-13F51798A43B}" destId="{85CA115B-FF12-40F0-987D-51C968980BD1}" srcOrd="4" destOrd="0" presId="urn:microsoft.com/office/officeart/2005/8/layout/vList3"/>
    <dgm:cxn modelId="{81E825B0-60F6-4B0F-9EF9-193C1C6AF4B5}" type="presParOf" srcId="{85CA115B-FF12-40F0-987D-51C968980BD1}" destId="{5B910149-B029-4470-B7F9-D2CFDB1A55BF}" srcOrd="0" destOrd="0" presId="urn:microsoft.com/office/officeart/2005/8/layout/vList3"/>
    <dgm:cxn modelId="{090B7F21-6FA7-4D1E-AC14-51A253608822}" type="presParOf" srcId="{85CA115B-FF12-40F0-987D-51C968980BD1}" destId="{16DE2AD4-2841-404F-8504-76D71892B1C3}" srcOrd="1" destOrd="0" presId="urn:microsoft.com/office/officeart/2005/8/layout/vList3"/>
    <dgm:cxn modelId="{76DDBC24-4C35-4BC1-A2AD-C1182E08FA7D}" type="presParOf" srcId="{9CA8DC9F-BAB0-4963-99FF-13F51798A43B}" destId="{F3FC5491-CD9F-41DF-A897-96C53C5758FC}" srcOrd="5" destOrd="0" presId="urn:microsoft.com/office/officeart/2005/8/layout/vList3"/>
    <dgm:cxn modelId="{1E919BB8-6592-499E-9488-F10E4CC76705}" type="presParOf" srcId="{9CA8DC9F-BAB0-4963-99FF-13F51798A43B}" destId="{605BD64E-5200-41E7-9964-E1ACB1E023D2}" srcOrd="6" destOrd="0" presId="urn:microsoft.com/office/officeart/2005/8/layout/vList3"/>
    <dgm:cxn modelId="{B781DDBF-2EF8-46C0-905C-291EE4DE83B5}" type="presParOf" srcId="{605BD64E-5200-41E7-9964-E1ACB1E023D2}" destId="{ADF4BF49-95DA-4A8F-8DE4-6278600604AA}" srcOrd="0" destOrd="0" presId="urn:microsoft.com/office/officeart/2005/8/layout/vList3"/>
    <dgm:cxn modelId="{04A39F1A-3E2D-47E9-9EC0-A3658BC69767}" type="presParOf" srcId="{605BD64E-5200-41E7-9964-E1ACB1E023D2}" destId="{7EE7DA2C-2489-4CA9-A4AA-EF1D5BEAB8D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9FFBCE-C345-4F0E-A778-BE881491A9EB}" type="doc">
      <dgm:prSet loTypeId="urn:microsoft.com/office/officeart/2008/layout/AlternatingHexagons" loCatId="list" qsTypeId="urn:microsoft.com/office/officeart/2005/8/quickstyle/simple1" qsCatId="simple" csTypeId="urn:microsoft.com/office/officeart/2005/8/colors/accent0_1" csCatId="mainScheme" phldr="1"/>
      <dgm:spPr/>
      <dgm:t>
        <a:bodyPr/>
        <a:lstStyle/>
        <a:p>
          <a:endParaRPr lang="en-US"/>
        </a:p>
      </dgm:t>
    </dgm:pt>
    <dgm:pt modelId="{12135AA7-62DA-4C65-BAE8-BF4C6221C622}">
      <dgm:prSet phldrT="[Text]" custT="1"/>
      <dgm:spPr/>
      <dgm:t>
        <a:bodyPr/>
        <a:lstStyle/>
        <a:p>
          <a:r>
            <a:rPr lang="en-US" sz="1000" b="1" smtClean="0"/>
            <a:t>Mumbai</a:t>
          </a:r>
          <a:endParaRPr lang="en-US" sz="1000" b="1" dirty="0"/>
        </a:p>
      </dgm:t>
    </dgm:pt>
    <dgm:pt modelId="{C73E509B-5B3D-414C-BE5E-C66FDA7AC552}" type="parTrans" cxnId="{341CF8CB-6AA1-4D1D-9276-1D3923964557}">
      <dgm:prSet/>
      <dgm:spPr/>
      <dgm:t>
        <a:bodyPr/>
        <a:lstStyle/>
        <a:p>
          <a:endParaRPr lang="en-US" sz="1000" b="1">
            <a:solidFill>
              <a:schemeClr val="tx1"/>
            </a:solidFill>
          </a:endParaRPr>
        </a:p>
      </dgm:t>
    </dgm:pt>
    <dgm:pt modelId="{796E9315-0B21-45F0-8B11-00B0D59DB4E4}" type="sibTrans" cxnId="{341CF8CB-6AA1-4D1D-9276-1D3923964557}">
      <dgm:prSet custT="1"/>
      <dgm:spPr/>
      <dgm:t>
        <a:bodyPr/>
        <a:lstStyle/>
        <a:p>
          <a:r>
            <a:rPr lang="en-US" sz="1000" b="1" baseline="0" dirty="0" smtClean="0"/>
            <a:t>Bhopal</a:t>
          </a:r>
          <a:endParaRPr lang="en-US" sz="1000" b="1" dirty="0"/>
        </a:p>
      </dgm:t>
    </dgm:pt>
    <dgm:pt modelId="{ADCA3D21-2573-4DB4-B1D8-9B0CA4EB3CB4}">
      <dgm:prSet phldrT="[Text]" custT="1"/>
      <dgm:spPr/>
      <dgm:t>
        <a:bodyPr/>
        <a:lstStyle/>
        <a:p>
          <a:endParaRPr lang="en-US" sz="1000" b="1" dirty="0">
            <a:solidFill>
              <a:schemeClr val="tx1"/>
            </a:solidFill>
          </a:endParaRPr>
        </a:p>
      </dgm:t>
    </dgm:pt>
    <dgm:pt modelId="{9DACA731-A391-4FE6-A53F-B327F658B85C}" type="parTrans" cxnId="{E40ECB45-1107-43E2-BD8D-724152E44249}">
      <dgm:prSet/>
      <dgm:spPr/>
      <dgm:t>
        <a:bodyPr/>
        <a:lstStyle/>
        <a:p>
          <a:endParaRPr lang="en-US" sz="1000" b="1">
            <a:solidFill>
              <a:schemeClr val="tx1"/>
            </a:solidFill>
          </a:endParaRPr>
        </a:p>
      </dgm:t>
    </dgm:pt>
    <dgm:pt modelId="{54755A44-F386-42F6-8CEE-DD96F3905291}" type="sibTrans" cxnId="{E40ECB45-1107-43E2-BD8D-724152E44249}">
      <dgm:prSet/>
      <dgm:spPr/>
      <dgm:t>
        <a:bodyPr/>
        <a:lstStyle/>
        <a:p>
          <a:endParaRPr lang="en-US" sz="1000" b="1">
            <a:solidFill>
              <a:schemeClr val="tx1"/>
            </a:solidFill>
          </a:endParaRPr>
        </a:p>
      </dgm:t>
    </dgm:pt>
    <dgm:pt modelId="{04D1982D-1137-479F-9209-D2EE89324562}">
      <dgm:prSet phldrT="[Text]" custT="1"/>
      <dgm:spPr/>
      <dgm:t>
        <a:bodyPr/>
        <a:lstStyle/>
        <a:p>
          <a:r>
            <a:rPr lang="en-US" sz="1000" b="1" smtClean="0"/>
            <a:t>Delhi</a:t>
          </a:r>
          <a:r>
            <a:rPr lang="en-US" sz="1000" b="1" baseline="0" smtClean="0"/>
            <a:t> NCR</a:t>
          </a:r>
          <a:endParaRPr lang="en-US" sz="1000" b="1" dirty="0"/>
        </a:p>
      </dgm:t>
    </dgm:pt>
    <dgm:pt modelId="{C9A706CC-5426-42ED-B603-F63E35DCE3E9}" type="parTrans" cxnId="{6EA47511-069F-42FD-9950-980A31F11259}">
      <dgm:prSet/>
      <dgm:spPr/>
      <dgm:t>
        <a:bodyPr/>
        <a:lstStyle/>
        <a:p>
          <a:endParaRPr lang="en-US" sz="1000" b="1">
            <a:solidFill>
              <a:schemeClr val="tx1"/>
            </a:solidFill>
          </a:endParaRPr>
        </a:p>
      </dgm:t>
    </dgm:pt>
    <dgm:pt modelId="{EB5162EE-FA60-46A1-85E6-C57BE53514BC}" type="sibTrans" cxnId="{6EA47511-069F-42FD-9950-980A31F11259}">
      <dgm:prSet custT="1"/>
      <dgm:spPr/>
      <dgm:t>
        <a:bodyPr/>
        <a:lstStyle/>
        <a:p>
          <a:r>
            <a:rPr lang="en-US" sz="1000" b="1" baseline="0" smtClean="0"/>
            <a:t>Hyderabad</a:t>
          </a:r>
          <a:endParaRPr lang="en-US" sz="1000" b="1" dirty="0"/>
        </a:p>
      </dgm:t>
    </dgm:pt>
    <dgm:pt modelId="{B51B37F2-91CE-4476-AE10-C5CFB364C613}">
      <dgm:prSet phldrT="[Text]" custT="1"/>
      <dgm:spPr/>
      <dgm:t>
        <a:bodyPr/>
        <a:lstStyle/>
        <a:p>
          <a:endParaRPr lang="en-US" sz="1000" b="1" dirty="0">
            <a:solidFill>
              <a:schemeClr val="tx1"/>
            </a:solidFill>
          </a:endParaRPr>
        </a:p>
      </dgm:t>
    </dgm:pt>
    <dgm:pt modelId="{5F9D6BEB-38D6-4C7A-9A58-490098331F51}" type="parTrans" cxnId="{CACD8B2D-AFA2-45D0-820B-94E3BB4067EE}">
      <dgm:prSet/>
      <dgm:spPr/>
      <dgm:t>
        <a:bodyPr/>
        <a:lstStyle/>
        <a:p>
          <a:endParaRPr lang="en-US" sz="1000" b="1">
            <a:solidFill>
              <a:schemeClr val="tx1"/>
            </a:solidFill>
          </a:endParaRPr>
        </a:p>
      </dgm:t>
    </dgm:pt>
    <dgm:pt modelId="{2B953E9C-3AA5-47CD-A43A-886C645994F7}" type="sibTrans" cxnId="{CACD8B2D-AFA2-45D0-820B-94E3BB4067EE}">
      <dgm:prSet/>
      <dgm:spPr/>
      <dgm:t>
        <a:bodyPr/>
        <a:lstStyle/>
        <a:p>
          <a:endParaRPr lang="en-US" sz="1000" b="1">
            <a:solidFill>
              <a:schemeClr val="tx1"/>
            </a:solidFill>
          </a:endParaRPr>
        </a:p>
      </dgm:t>
    </dgm:pt>
    <dgm:pt modelId="{AB407D59-2A72-40C6-940A-CA23B31058AF}">
      <dgm:prSet phldrT="[Text]" custT="1"/>
      <dgm:spPr/>
      <dgm:t>
        <a:bodyPr/>
        <a:lstStyle/>
        <a:p>
          <a:r>
            <a:rPr lang="en-US" sz="1000" b="1" baseline="0" smtClean="0"/>
            <a:t>Lucknow</a:t>
          </a:r>
          <a:endParaRPr lang="en-US" sz="1000" b="1" dirty="0"/>
        </a:p>
      </dgm:t>
    </dgm:pt>
    <dgm:pt modelId="{C20FCFDF-6712-432B-B6C5-E57AF4208CAC}" type="parTrans" cxnId="{E5A2099E-7403-45D5-833E-6BEACFEE63C3}">
      <dgm:prSet/>
      <dgm:spPr/>
      <dgm:t>
        <a:bodyPr/>
        <a:lstStyle/>
        <a:p>
          <a:endParaRPr lang="en-US" sz="1000" b="1">
            <a:solidFill>
              <a:schemeClr val="tx1"/>
            </a:solidFill>
          </a:endParaRPr>
        </a:p>
      </dgm:t>
    </dgm:pt>
    <dgm:pt modelId="{9A3B0906-2D47-4E8F-9623-BBE21148BD55}" type="sibTrans" cxnId="{E5A2099E-7403-45D5-833E-6BEACFEE63C3}">
      <dgm:prSet custT="1"/>
      <dgm:spPr/>
      <dgm:t>
        <a:bodyPr/>
        <a:lstStyle/>
        <a:p>
          <a:r>
            <a:rPr lang="en-US" sz="1000" b="1" baseline="0" smtClean="0"/>
            <a:t>Kanpur</a:t>
          </a:r>
          <a:endParaRPr lang="en-US" sz="1000" b="1" dirty="0"/>
        </a:p>
      </dgm:t>
    </dgm:pt>
    <dgm:pt modelId="{B3A56A44-EC8D-420A-AF04-BD1C07AD2566}">
      <dgm:prSet phldrT="[Text]" custT="1"/>
      <dgm:spPr/>
      <dgm:t>
        <a:bodyPr/>
        <a:lstStyle/>
        <a:p>
          <a:endParaRPr lang="en-US" sz="1000" b="1" dirty="0">
            <a:solidFill>
              <a:schemeClr val="tx1"/>
            </a:solidFill>
          </a:endParaRPr>
        </a:p>
      </dgm:t>
    </dgm:pt>
    <dgm:pt modelId="{EA60D46E-D2CE-4A83-B6C5-0C91E422B8EF}" type="parTrans" cxnId="{F308E297-DE23-4BF6-B4FC-289484ADEF2E}">
      <dgm:prSet/>
      <dgm:spPr/>
      <dgm:t>
        <a:bodyPr/>
        <a:lstStyle/>
        <a:p>
          <a:endParaRPr lang="en-US" sz="1000" b="1">
            <a:solidFill>
              <a:schemeClr val="tx1"/>
            </a:solidFill>
          </a:endParaRPr>
        </a:p>
      </dgm:t>
    </dgm:pt>
    <dgm:pt modelId="{8C264AB9-4B52-4F3A-9E66-5B4352020F04}" type="sibTrans" cxnId="{F308E297-DE23-4BF6-B4FC-289484ADEF2E}">
      <dgm:prSet/>
      <dgm:spPr/>
      <dgm:t>
        <a:bodyPr/>
        <a:lstStyle/>
        <a:p>
          <a:endParaRPr lang="en-US" sz="1000" b="1">
            <a:solidFill>
              <a:schemeClr val="tx1"/>
            </a:solidFill>
          </a:endParaRPr>
        </a:p>
      </dgm:t>
    </dgm:pt>
    <dgm:pt modelId="{A6C3C5C8-365E-488F-9F3F-07A189AD95C8}">
      <dgm:prSet custT="1"/>
      <dgm:spPr/>
      <dgm:t>
        <a:bodyPr/>
        <a:lstStyle/>
        <a:p>
          <a:r>
            <a:rPr lang="en-US" sz="1000" b="1" smtClean="0"/>
            <a:t>Chennai</a:t>
          </a:r>
          <a:endParaRPr lang="en-US" sz="1000" b="1" dirty="0" smtClean="0"/>
        </a:p>
      </dgm:t>
    </dgm:pt>
    <dgm:pt modelId="{54654F39-2C9F-43BA-BED9-1F0808A85360}" type="parTrans" cxnId="{3300DD85-20D6-478C-9906-F80F1BAF82C2}">
      <dgm:prSet/>
      <dgm:spPr/>
      <dgm:t>
        <a:bodyPr/>
        <a:lstStyle/>
        <a:p>
          <a:endParaRPr lang="en-US" sz="1000" b="1">
            <a:solidFill>
              <a:schemeClr val="tx1"/>
            </a:solidFill>
          </a:endParaRPr>
        </a:p>
      </dgm:t>
    </dgm:pt>
    <dgm:pt modelId="{CBFDBF83-4D9E-4FA8-B6F9-2235AACB9328}" type="sibTrans" cxnId="{3300DD85-20D6-478C-9906-F80F1BAF82C2}">
      <dgm:prSet custT="1"/>
      <dgm:spPr/>
      <dgm:t>
        <a:bodyPr/>
        <a:lstStyle/>
        <a:p>
          <a:r>
            <a:rPr lang="en-US" sz="1000" b="1" baseline="0" smtClean="0"/>
            <a:t>Nagpur</a:t>
          </a:r>
          <a:endParaRPr lang="en-US" sz="1000" b="1" dirty="0"/>
        </a:p>
      </dgm:t>
    </dgm:pt>
    <dgm:pt modelId="{5A511F5A-53A2-4C39-BD82-62C60378AF5F}">
      <dgm:prSet custT="1"/>
      <dgm:spPr/>
      <dgm:t>
        <a:bodyPr/>
        <a:lstStyle/>
        <a:p>
          <a:r>
            <a:rPr lang="en-US" sz="1000" b="1" smtClean="0"/>
            <a:t>Ahmedabad</a:t>
          </a:r>
          <a:endParaRPr lang="en-US" sz="1000" b="1" dirty="0" smtClean="0"/>
        </a:p>
      </dgm:t>
    </dgm:pt>
    <dgm:pt modelId="{36B0A285-8A69-4E8F-8520-C272B47BCFE8}" type="parTrans" cxnId="{393D52DF-C12B-43F4-A61A-84D34B3898B0}">
      <dgm:prSet/>
      <dgm:spPr/>
      <dgm:t>
        <a:bodyPr/>
        <a:lstStyle/>
        <a:p>
          <a:endParaRPr lang="en-US" sz="1000" b="1">
            <a:solidFill>
              <a:schemeClr val="tx1"/>
            </a:solidFill>
          </a:endParaRPr>
        </a:p>
      </dgm:t>
    </dgm:pt>
    <dgm:pt modelId="{B1CAF912-E922-4BD7-8B40-4B7A31D4D172}" type="sibTrans" cxnId="{393D52DF-C12B-43F4-A61A-84D34B3898B0}">
      <dgm:prSet custT="1"/>
      <dgm:spPr/>
      <dgm:t>
        <a:bodyPr/>
        <a:lstStyle/>
        <a:p>
          <a:r>
            <a:rPr lang="en-US" sz="1000" b="1" baseline="0" dirty="0" smtClean="0"/>
            <a:t>Bengaluru</a:t>
          </a:r>
          <a:endParaRPr lang="en-US" sz="1000" b="1" dirty="0"/>
        </a:p>
      </dgm:t>
    </dgm:pt>
    <dgm:pt modelId="{37CD6714-C030-463C-B1B3-7791AC42B428}">
      <dgm:prSet custT="1"/>
      <dgm:spPr/>
      <dgm:t>
        <a:bodyPr/>
        <a:lstStyle/>
        <a:p>
          <a:r>
            <a:rPr lang="en-US" sz="1000" b="1" baseline="0" smtClean="0"/>
            <a:t>Patna</a:t>
          </a:r>
          <a:endParaRPr lang="en-US" sz="1000" b="1" baseline="0" dirty="0" smtClean="0"/>
        </a:p>
      </dgm:t>
    </dgm:pt>
    <dgm:pt modelId="{E4E39218-6076-420C-A4AD-21A61C3D3DEE}" type="parTrans" cxnId="{E8166835-B01A-40F3-BC15-D36980B47E1F}">
      <dgm:prSet/>
      <dgm:spPr/>
      <dgm:t>
        <a:bodyPr/>
        <a:lstStyle/>
        <a:p>
          <a:endParaRPr lang="en-US" sz="1000" b="1">
            <a:solidFill>
              <a:schemeClr val="tx1"/>
            </a:solidFill>
          </a:endParaRPr>
        </a:p>
      </dgm:t>
    </dgm:pt>
    <dgm:pt modelId="{54992425-0881-4A3B-BC58-3F0AD3FBFE42}" type="sibTrans" cxnId="{E8166835-B01A-40F3-BC15-D36980B47E1F}">
      <dgm:prSet custT="1"/>
      <dgm:spPr/>
      <dgm:t>
        <a:bodyPr/>
        <a:lstStyle/>
        <a:p>
          <a:r>
            <a:rPr lang="en-US" sz="1000" b="1" baseline="0" smtClean="0"/>
            <a:t>Bhubaneshwar</a:t>
          </a:r>
          <a:endParaRPr lang="en-US" sz="1000" b="1" dirty="0"/>
        </a:p>
      </dgm:t>
    </dgm:pt>
    <dgm:pt modelId="{736FD4AF-20FE-48D6-AD52-28EBF9400992}">
      <dgm:prSet custT="1"/>
      <dgm:spPr/>
      <dgm:t>
        <a:bodyPr/>
        <a:lstStyle/>
        <a:p>
          <a:r>
            <a:rPr lang="en-US" sz="1000" b="1" baseline="0" smtClean="0"/>
            <a:t>Kochi</a:t>
          </a:r>
          <a:endParaRPr lang="en-US" sz="1000" b="1" baseline="0" dirty="0" smtClean="0"/>
        </a:p>
      </dgm:t>
    </dgm:pt>
    <dgm:pt modelId="{92443312-1FB4-499A-BF78-BE97E17AB457}" type="parTrans" cxnId="{AE98B4D2-A822-4F09-842C-29301E1E7B13}">
      <dgm:prSet/>
      <dgm:spPr/>
      <dgm:t>
        <a:bodyPr/>
        <a:lstStyle/>
        <a:p>
          <a:endParaRPr lang="en-US" sz="1000" b="1">
            <a:solidFill>
              <a:schemeClr val="tx1"/>
            </a:solidFill>
          </a:endParaRPr>
        </a:p>
      </dgm:t>
    </dgm:pt>
    <dgm:pt modelId="{D0F81499-8100-4C09-8DD2-F81C9A94D1B9}" type="sibTrans" cxnId="{AE98B4D2-A822-4F09-842C-29301E1E7B13}">
      <dgm:prSet custT="1"/>
      <dgm:spPr/>
      <dgm:t>
        <a:bodyPr/>
        <a:lstStyle/>
        <a:p>
          <a:r>
            <a:rPr lang="en-US" sz="1000" b="1" baseline="0" smtClean="0"/>
            <a:t>Surat</a:t>
          </a:r>
          <a:endParaRPr lang="en-US" sz="1000" b="1" dirty="0"/>
        </a:p>
      </dgm:t>
    </dgm:pt>
    <dgm:pt modelId="{BDBD142C-522A-4568-83D7-6006E2EA642B}" type="pres">
      <dgm:prSet presAssocID="{FC9FFBCE-C345-4F0E-A778-BE881491A9EB}" presName="Name0" presStyleCnt="0">
        <dgm:presLayoutVars>
          <dgm:chMax/>
          <dgm:chPref/>
          <dgm:dir/>
          <dgm:animLvl val="lvl"/>
        </dgm:presLayoutVars>
      </dgm:prSet>
      <dgm:spPr/>
      <dgm:t>
        <a:bodyPr/>
        <a:lstStyle/>
        <a:p>
          <a:endParaRPr lang="en-US"/>
        </a:p>
      </dgm:t>
    </dgm:pt>
    <dgm:pt modelId="{E4D6A66A-79F4-413E-B446-26B0EF01BAAD}" type="pres">
      <dgm:prSet presAssocID="{12135AA7-62DA-4C65-BAE8-BF4C6221C622}" presName="composite" presStyleCnt="0"/>
      <dgm:spPr/>
    </dgm:pt>
    <dgm:pt modelId="{02FEF8D3-FF2A-4053-9868-DF36EA285B4B}" type="pres">
      <dgm:prSet presAssocID="{12135AA7-62DA-4C65-BAE8-BF4C6221C622}" presName="Parent1" presStyleLbl="node1" presStyleIdx="0" presStyleCnt="14">
        <dgm:presLayoutVars>
          <dgm:chMax val="1"/>
          <dgm:chPref val="1"/>
          <dgm:bulletEnabled val="1"/>
        </dgm:presLayoutVars>
      </dgm:prSet>
      <dgm:spPr/>
      <dgm:t>
        <a:bodyPr/>
        <a:lstStyle/>
        <a:p>
          <a:endParaRPr lang="en-US"/>
        </a:p>
      </dgm:t>
    </dgm:pt>
    <dgm:pt modelId="{6DBA32E3-EFEA-41FF-B9A3-92A7101E5589}" type="pres">
      <dgm:prSet presAssocID="{12135AA7-62DA-4C65-BAE8-BF4C6221C622}" presName="Childtext1" presStyleLbl="revTx" presStyleIdx="0" presStyleCnt="7">
        <dgm:presLayoutVars>
          <dgm:chMax val="0"/>
          <dgm:chPref val="0"/>
          <dgm:bulletEnabled val="1"/>
        </dgm:presLayoutVars>
      </dgm:prSet>
      <dgm:spPr/>
      <dgm:t>
        <a:bodyPr/>
        <a:lstStyle/>
        <a:p>
          <a:endParaRPr lang="en-US"/>
        </a:p>
      </dgm:t>
    </dgm:pt>
    <dgm:pt modelId="{7C2B9F16-2130-467D-8C64-061A6FB636CC}" type="pres">
      <dgm:prSet presAssocID="{12135AA7-62DA-4C65-BAE8-BF4C6221C622}" presName="BalanceSpacing" presStyleCnt="0"/>
      <dgm:spPr/>
    </dgm:pt>
    <dgm:pt modelId="{31FB927D-367B-4916-880E-CC702309D2FC}" type="pres">
      <dgm:prSet presAssocID="{12135AA7-62DA-4C65-BAE8-BF4C6221C622}" presName="BalanceSpacing1" presStyleCnt="0"/>
      <dgm:spPr/>
    </dgm:pt>
    <dgm:pt modelId="{7B91EE6D-6B3E-4CD5-B871-C6B1E62F8FCD}" type="pres">
      <dgm:prSet presAssocID="{796E9315-0B21-45F0-8B11-00B0D59DB4E4}" presName="Accent1Text" presStyleLbl="node1" presStyleIdx="1" presStyleCnt="14" custScaleX="117068" custLinFactX="4898" custLinFactY="200000" custLinFactNeighborX="100000" custLinFactNeighborY="246599"/>
      <dgm:spPr/>
      <dgm:t>
        <a:bodyPr/>
        <a:lstStyle/>
        <a:p>
          <a:endParaRPr lang="en-US"/>
        </a:p>
      </dgm:t>
    </dgm:pt>
    <dgm:pt modelId="{0ECDF336-F85D-4514-A815-2BD6B2B912F6}" type="pres">
      <dgm:prSet presAssocID="{796E9315-0B21-45F0-8B11-00B0D59DB4E4}" presName="spaceBetweenRectangles" presStyleCnt="0"/>
      <dgm:spPr/>
    </dgm:pt>
    <dgm:pt modelId="{33E8E024-AB00-4AE3-B87E-FC7F1B5E5CF9}" type="pres">
      <dgm:prSet presAssocID="{5A511F5A-53A2-4C39-BD82-62C60378AF5F}" presName="composite" presStyleCnt="0"/>
      <dgm:spPr/>
    </dgm:pt>
    <dgm:pt modelId="{4BAEE17C-8639-4E6A-A43D-8AE7999EBF20}" type="pres">
      <dgm:prSet presAssocID="{5A511F5A-53A2-4C39-BD82-62C60378AF5F}" presName="Parent1" presStyleLbl="node1" presStyleIdx="2" presStyleCnt="14">
        <dgm:presLayoutVars>
          <dgm:chMax val="1"/>
          <dgm:chPref val="1"/>
          <dgm:bulletEnabled val="1"/>
        </dgm:presLayoutVars>
      </dgm:prSet>
      <dgm:spPr/>
      <dgm:t>
        <a:bodyPr/>
        <a:lstStyle/>
        <a:p>
          <a:endParaRPr lang="en-US"/>
        </a:p>
      </dgm:t>
    </dgm:pt>
    <dgm:pt modelId="{F6A3B3CE-6270-48F5-857E-5926BA5F26E2}" type="pres">
      <dgm:prSet presAssocID="{5A511F5A-53A2-4C39-BD82-62C60378AF5F}" presName="Childtext1" presStyleLbl="revTx" presStyleIdx="1" presStyleCnt="7">
        <dgm:presLayoutVars>
          <dgm:chMax val="0"/>
          <dgm:chPref val="0"/>
          <dgm:bulletEnabled val="1"/>
        </dgm:presLayoutVars>
      </dgm:prSet>
      <dgm:spPr/>
    </dgm:pt>
    <dgm:pt modelId="{58605246-7F29-4E13-8A43-88E147239C25}" type="pres">
      <dgm:prSet presAssocID="{5A511F5A-53A2-4C39-BD82-62C60378AF5F}" presName="BalanceSpacing" presStyleCnt="0"/>
      <dgm:spPr/>
    </dgm:pt>
    <dgm:pt modelId="{E52381A6-7763-49B8-A164-704074A078EB}" type="pres">
      <dgm:prSet presAssocID="{5A511F5A-53A2-4C39-BD82-62C60378AF5F}" presName="BalanceSpacing1" presStyleCnt="0"/>
      <dgm:spPr/>
    </dgm:pt>
    <dgm:pt modelId="{239F9932-3194-4A7F-B32C-D676934EEA7C}" type="pres">
      <dgm:prSet presAssocID="{B1CAF912-E922-4BD7-8B40-4B7A31D4D172}" presName="Accent1Text" presStyleLbl="node1" presStyleIdx="3" presStyleCnt="14"/>
      <dgm:spPr/>
      <dgm:t>
        <a:bodyPr/>
        <a:lstStyle/>
        <a:p>
          <a:endParaRPr lang="en-US"/>
        </a:p>
      </dgm:t>
    </dgm:pt>
    <dgm:pt modelId="{13037B01-CB27-4BBD-A267-7BE5B77A4F93}" type="pres">
      <dgm:prSet presAssocID="{B1CAF912-E922-4BD7-8B40-4B7A31D4D172}" presName="spaceBetweenRectangles" presStyleCnt="0"/>
      <dgm:spPr/>
    </dgm:pt>
    <dgm:pt modelId="{13842017-F225-459A-83C0-8F199F7DA271}" type="pres">
      <dgm:prSet presAssocID="{37CD6714-C030-463C-B1B3-7791AC42B428}" presName="composite" presStyleCnt="0"/>
      <dgm:spPr/>
    </dgm:pt>
    <dgm:pt modelId="{9C4B61C7-3EC3-4375-8805-EBE93047F9EA}" type="pres">
      <dgm:prSet presAssocID="{37CD6714-C030-463C-B1B3-7791AC42B428}" presName="Parent1" presStyleLbl="node1" presStyleIdx="4" presStyleCnt="14">
        <dgm:presLayoutVars>
          <dgm:chMax val="1"/>
          <dgm:chPref val="1"/>
          <dgm:bulletEnabled val="1"/>
        </dgm:presLayoutVars>
      </dgm:prSet>
      <dgm:spPr/>
      <dgm:t>
        <a:bodyPr/>
        <a:lstStyle/>
        <a:p>
          <a:endParaRPr lang="en-US"/>
        </a:p>
      </dgm:t>
    </dgm:pt>
    <dgm:pt modelId="{925219C1-86E7-447A-8A57-3AD218348D89}" type="pres">
      <dgm:prSet presAssocID="{37CD6714-C030-463C-B1B3-7791AC42B428}" presName="Childtext1" presStyleLbl="revTx" presStyleIdx="2" presStyleCnt="7">
        <dgm:presLayoutVars>
          <dgm:chMax val="0"/>
          <dgm:chPref val="0"/>
          <dgm:bulletEnabled val="1"/>
        </dgm:presLayoutVars>
      </dgm:prSet>
      <dgm:spPr/>
    </dgm:pt>
    <dgm:pt modelId="{A58B7750-9110-4B0D-87BF-A70717809271}" type="pres">
      <dgm:prSet presAssocID="{37CD6714-C030-463C-B1B3-7791AC42B428}" presName="BalanceSpacing" presStyleCnt="0"/>
      <dgm:spPr/>
    </dgm:pt>
    <dgm:pt modelId="{EB59A18D-10A4-46DD-8871-CCD4BA319D26}" type="pres">
      <dgm:prSet presAssocID="{37CD6714-C030-463C-B1B3-7791AC42B428}" presName="BalanceSpacing1" presStyleCnt="0"/>
      <dgm:spPr/>
    </dgm:pt>
    <dgm:pt modelId="{6ABEFD23-3106-4B87-8886-CA167D782F44}" type="pres">
      <dgm:prSet presAssocID="{54992425-0881-4A3B-BC58-3F0AD3FBFE42}" presName="Accent1Text" presStyleLbl="node1" presStyleIdx="5" presStyleCnt="14"/>
      <dgm:spPr/>
      <dgm:t>
        <a:bodyPr/>
        <a:lstStyle/>
        <a:p>
          <a:endParaRPr lang="en-US"/>
        </a:p>
      </dgm:t>
    </dgm:pt>
    <dgm:pt modelId="{E3900C77-F1D4-4051-B237-6E59A992F993}" type="pres">
      <dgm:prSet presAssocID="{54992425-0881-4A3B-BC58-3F0AD3FBFE42}" presName="spaceBetweenRectangles" presStyleCnt="0"/>
      <dgm:spPr/>
    </dgm:pt>
    <dgm:pt modelId="{79FC7B71-C6D6-4EFA-AD20-31D95A21F746}" type="pres">
      <dgm:prSet presAssocID="{A6C3C5C8-365E-488F-9F3F-07A189AD95C8}" presName="composite" presStyleCnt="0"/>
      <dgm:spPr/>
    </dgm:pt>
    <dgm:pt modelId="{A1DD6B76-A93F-4B19-B760-D340BDB55439}" type="pres">
      <dgm:prSet presAssocID="{A6C3C5C8-365E-488F-9F3F-07A189AD95C8}" presName="Parent1" presStyleLbl="node1" presStyleIdx="6" presStyleCnt="14">
        <dgm:presLayoutVars>
          <dgm:chMax val="1"/>
          <dgm:chPref val="1"/>
          <dgm:bulletEnabled val="1"/>
        </dgm:presLayoutVars>
      </dgm:prSet>
      <dgm:spPr/>
      <dgm:t>
        <a:bodyPr/>
        <a:lstStyle/>
        <a:p>
          <a:endParaRPr lang="en-US"/>
        </a:p>
      </dgm:t>
    </dgm:pt>
    <dgm:pt modelId="{776BB667-17FC-4ACD-9F6B-641DD09EB161}" type="pres">
      <dgm:prSet presAssocID="{A6C3C5C8-365E-488F-9F3F-07A189AD95C8}" presName="Childtext1" presStyleLbl="revTx" presStyleIdx="3" presStyleCnt="7">
        <dgm:presLayoutVars>
          <dgm:chMax val="0"/>
          <dgm:chPref val="0"/>
          <dgm:bulletEnabled val="1"/>
        </dgm:presLayoutVars>
      </dgm:prSet>
      <dgm:spPr/>
    </dgm:pt>
    <dgm:pt modelId="{AF607E4D-8AD3-4547-B4FA-FE7BD8CAD8BE}" type="pres">
      <dgm:prSet presAssocID="{A6C3C5C8-365E-488F-9F3F-07A189AD95C8}" presName="BalanceSpacing" presStyleCnt="0"/>
      <dgm:spPr/>
    </dgm:pt>
    <dgm:pt modelId="{A9D835A7-FEF6-4082-9C5B-E5C8ED953EEC}" type="pres">
      <dgm:prSet presAssocID="{A6C3C5C8-365E-488F-9F3F-07A189AD95C8}" presName="BalanceSpacing1" presStyleCnt="0"/>
      <dgm:spPr/>
    </dgm:pt>
    <dgm:pt modelId="{43F79F6F-73AD-4F78-8F3C-D7A814B37BF7}" type="pres">
      <dgm:prSet presAssocID="{CBFDBF83-4D9E-4FA8-B6F9-2235AACB9328}" presName="Accent1Text" presStyleLbl="node1" presStyleIdx="7" presStyleCnt="14"/>
      <dgm:spPr/>
      <dgm:t>
        <a:bodyPr/>
        <a:lstStyle/>
        <a:p>
          <a:endParaRPr lang="en-US"/>
        </a:p>
      </dgm:t>
    </dgm:pt>
    <dgm:pt modelId="{3DA38293-7CD0-495C-914E-F81B7E030631}" type="pres">
      <dgm:prSet presAssocID="{CBFDBF83-4D9E-4FA8-B6F9-2235AACB9328}" presName="spaceBetweenRectangles" presStyleCnt="0"/>
      <dgm:spPr/>
    </dgm:pt>
    <dgm:pt modelId="{3704B30D-EE27-4A91-A8F8-F332008A8507}" type="pres">
      <dgm:prSet presAssocID="{736FD4AF-20FE-48D6-AD52-28EBF9400992}" presName="composite" presStyleCnt="0"/>
      <dgm:spPr/>
    </dgm:pt>
    <dgm:pt modelId="{C89D3F1D-24BD-4D04-96A1-16AD355847A3}" type="pres">
      <dgm:prSet presAssocID="{736FD4AF-20FE-48D6-AD52-28EBF9400992}" presName="Parent1" presStyleLbl="node1" presStyleIdx="8" presStyleCnt="14" custLinFactX="57910" custLinFactNeighborX="100000" custLinFactNeighborY="-88317">
        <dgm:presLayoutVars>
          <dgm:chMax val="1"/>
          <dgm:chPref val="1"/>
          <dgm:bulletEnabled val="1"/>
        </dgm:presLayoutVars>
      </dgm:prSet>
      <dgm:spPr/>
      <dgm:t>
        <a:bodyPr/>
        <a:lstStyle/>
        <a:p>
          <a:endParaRPr lang="en-US"/>
        </a:p>
      </dgm:t>
    </dgm:pt>
    <dgm:pt modelId="{2F525D72-1BA2-4A88-967C-CC39876849B8}" type="pres">
      <dgm:prSet presAssocID="{736FD4AF-20FE-48D6-AD52-28EBF9400992}" presName="Childtext1" presStyleLbl="revTx" presStyleIdx="4" presStyleCnt="7">
        <dgm:presLayoutVars>
          <dgm:chMax val="0"/>
          <dgm:chPref val="0"/>
          <dgm:bulletEnabled val="1"/>
        </dgm:presLayoutVars>
      </dgm:prSet>
      <dgm:spPr/>
    </dgm:pt>
    <dgm:pt modelId="{C65DE146-7663-4FE5-B41B-289CFA719BC5}" type="pres">
      <dgm:prSet presAssocID="{736FD4AF-20FE-48D6-AD52-28EBF9400992}" presName="BalanceSpacing" presStyleCnt="0"/>
      <dgm:spPr/>
    </dgm:pt>
    <dgm:pt modelId="{4F75A2BC-E80E-4B3C-956C-6A63512E9B05}" type="pres">
      <dgm:prSet presAssocID="{736FD4AF-20FE-48D6-AD52-28EBF9400992}" presName="BalanceSpacing1" presStyleCnt="0"/>
      <dgm:spPr/>
    </dgm:pt>
    <dgm:pt modelId="{8A54E725-B8BA-4427-8407-F677EF07423A}" type="pres">
      <dgm:prSet presAssocID="{D0F81499-8100-4C09-8DD2-F81C9A94D1B9}" presName="Accent1Text" presStyleLbl="node1" presStyleIdx="9" presStyleCnt="14"/>
      <dgm:spPr/>
      <dgm:t>
        <a:bodyPr/>
        <a:lstStyle/>
        <a:p>
          <a:endParaRPr lang="en-US"/>
        </a:p>
      </dgm:t>
    </dgm:pt>
    <dgm:pt modelId="{BA56DF6F-1B87-4932-92B1-D0086B4F7894}" type="pres">
      <dgm:prSet presAssocID="{D0F81499-8100-4C09-8DD2-F81C9A94D1B9}" presName="spaceBetweenRectangles" presStyleCnt="0"/>
      <dgm:spPr/>
    </dgm:pt>
    <dgm:pt modelId="{DCF36E72-C8B3-4B1F-8E6B-3933A3690013}" type="pres">
      <dgm:prSet presAssocID="{04D1982D-1137-479F-9209-D2EE89324562}" presName="composite" presStyleCnt="0"/>
      <dgm:spPr/>
    </dgm:pt>
    <dgm:pt modelId="{D56E32D6-1CF5-406B-A930-C9D99F32080A}" type="pres">
      <dgm:prSet presAssocID="{04D1982D-1137-479F-9209-D2EE89324562}" presName="Parent1" presStyleLbl="node1" presStyleIdx="10" presStyleCnt="14" custLinFactNeighborX="51105" custLinFactNeighborY="-88317">
        <dgm:presLayoutVars>
          <dgm:chMax val="1"/>
          <dgm:chPref val="1"/>
          <dgm:bulletEnabled val="1"/>
        </dgm:presLayoutVars>
      </dgm:prSet>
      <dgm:spPr/>
      <dgm:t>
        <a:bodyPr/>
        <a:lstStyle/>
        <a:p>
          <a:endParaRPr lang="en-US"/>
        </a:p>
      </dgm:t>
    </dgm:pt>
    <dgm:pt modelId="{7014B770-BA6C-43C9-8860-7BA52EED9398}" type="pres">
      <dgm:prSet presAssocID="{04D1982D-1137-479F-9209-D2EE89324562}" presName="Childtext1" presStyleLbl="revTx" presStyleIdx="5" presStyleCnt="7">
        <dgm:presLayoutVars>
          <dgm:chMax val="0"/>
          <dgm:chPref val="0"/>
          <dgm:bulletEnabled val="1"/>
        </dgm:presLayoutVars>
      </dgm:prSet>
      <dgm:spPr/>
      <dgm:t>
        <a:bodyPr/>
        <a:lstStyle/>
        <a:p>
          <a:endParaRPr lang="en-US"/>
        </a:p>
      </dgm:t>
    </dgm:pt>
    <dgm:pt modelId="{966CEBAE-8DA4-437C-9ACD-4A77C4461A95}" type="pres">
      <dgm:prSet presAssocID="{04D1982D-1137-479F-9209-D2EE89324562}" presName="BalanceSpacing" presStyleCnt="0"/>
      <dgm:spPr/>
    </dgm:pt>
    <dgm:pt modelId="{4BCABF8D-A9C0-4EAB-A180-49102E4976FB}" type="pres">
      <dgm:prSet presAssocID="{04D1982D-1137-479F-9209-D2EE89324562}" presName="BalanceSpacing1" presStyleCnt="0"/>
      <dgm:spPr/>
    </dgm:pt>
    <dgm:pt modelId="{34238BE0-1671-4D8B-A4EB-30FFFB2E198F}" type="pres">
      <dgm:prSet presAssocID="{EB5162EE-FA60-46A1-85E6-C57BE53514BC}" presName="Accent1Text" presStyleLbl="node1" presStyleIdx="11" presStyleCnt="14" custLinFactY="-100000" custLinFactNeighborX="52116" custLinFactNeighborY="-158817"/>
      <dgm:spPr/>
      <dgm:t>
        <a:bodyPr/>
        <a:lstStyle/>
        <a:p>
          <a:endParaRPr lang="en-US"/>
        </a:p>
      </dgm:t>
    </dgm:pt>
    <dgm:pt modelId="{AAD745A8-5BFD-4C06-A552-CADBC54CC026}" type="pres">
      <dgm:prSet presAssocID="{EB5162EE-FA60-46A1-85E6-C57BE53514BC}" presName="spaceBetweenRectangles" presStyleCnt="0"/>
      <dgm:spPr/>
    </dgm:pt>
    <dgm:pt modelId="{016787AB-714A-4F37-B518-75BA2CEBA875}" type="pres">
      <dgm:prSet presAssocID="{AB407D59-2A72-40C6-940A-CA23B31058AF}" presName="composite" presStyleCnt="0"/>
      <dgm:spPr/>
    </dgm:pt>
    <dgm:pt modelId="{D1B3AC6E-36C5-4879-826D-1D8CDB6ABA83}" type="pres">
      <dgm:prSet presAssocID="{AB407D59-2A72-40C6-940A-CA23B31058AF}" presName="Parent1" presStyleLbl="node1" presStyleIdx="12" presStyleCnt="14" custLinFactX="-55090" custLinFactY="-100000" custLinFactNeighborX="-100000" custLinFactNeighborY="-156364">
        <dgm:presLayoutVars>
          <dgm:chMax val="1"/>
          <dgm:chPref val="1"/>
          <dgm:bulletEnabled val="1"/>
        </dgm:presLayoutVars>
      </dgm:prSet>
      <dgm:spPr/>
      <dgm:t>
        <a:bodyPr/>
        <a:lstStyle/>
        <a:p>
          <a:endParaRPr lang="en-US"/>
        </a:p>
      </dgm:t>
    </dgm:pt>
    <dgm:pt modelId="{3B98E45F-66FF-4CFE-B892-AFDC78E3E24C}" type="pres">
      <dgm:prSet presAssocID="{AB407D59-2A72-40C6-940A-CA23B31058AF}" presName="Childtext1" presStyleLbl="revTx" presStyleIdx="6" presStyleCnt="7">
        <dgm:presLayoutVars>
          <dgm:chMax val="0"/>
          <dgm:chPref val="0"/>
          <dgm:bulletEnabled val="1"/>
        </dgm:presLayoutVars>
      </dgm:prSet>
      <dgm:spPr/>
      <dgm:t>
        <a:bodyPr/>
        <a:lstStyle/>
        <a:p>
          <a:endParaRPr lang="en-US"/>
        </a:p>
      </dgm:t>
    </dgm:pt>
    <dgm:pt modelId="{662A2E0D-AA66-432B-98CA-69795A20375A}" type="pres">
      <dgm:prSet presAssocID="{AB407D59-2A72-40C6-940A-CA23B31058AF}" presName="BalanceSpacing" presStyleCnt="0"/>
      <dgm:spPr/>
    </dgm:pt>
    <dgm:pt modelId="{E44CF769-2495-473D-9439-039FE5B5ECE9}" type="pres">
      <dgm:prSet presAssocID="{AB407D59-2A72-40C6-940A-CA23B31058AF}" presName="BalanceSpacing1" presStyleCnt="0"/>
      <dgm:spPr/>
    </dgm:pt>
    <dgm:pt modelId="{A0693F9A-E837-4464-B330-F0DA4FF96CE8}" type="pres">
      <dgm:prSet presAssocID="{9A3B0906-2D47-4E8F-9623-BBE21148BD55}" presName="Accent1Text" presStyleLbl="node1" presStyleIdx="13" presStyleCnt="14" custLinFactX="100000" custLinFactY="-64367" custLinFactNeighborX="127216" custLinFactNeighborY="-100000"/>
      <dgm:spPr/>
      <dgm:t>
        <a:bodyPr/>
        <a:lstStyle/>
        <a:p>
          <a:endParaRPr lang="en-US"/>
        </a:p>
      </dgm:t>
    </dgm:pt>
  </dgm:ptLst>
  <dgm:cxnLst>
    <dgm:cxn modelId="{6EA47511-069F-42FD-9950-980A31F11259}" srcId="{FC9FFBCE-C345-4F0E-A778-BE881491A9EB}" destId="{04D1982D-1137-479F-9209-D2EE89324562}" srcOrd="5" destOrd="0" parTransId="{C9A706CC-5426-42ED-B603-F63E35DCE3E9}" sibTransId="{EB5162EE-FA60-46A1-85E6-C57BE53514BC}"/>
    <dgm:cxn modelId="{AE98B4D2-A822-4F09-842C-29301E1E7B13}" srcId="{FC9FFBCE-C345-4F0E-A778-BE881491A9EB}" destId="{736FD4AF-20FE-48D6-AD52-28EBF9400992}" srcOrd="4" destOrd="0" parTransId="{92443312-1FB4-499A-BF78-BE97E17AB457}" sibTransId="{D0F81499-8100-4C09-8DD2-F81C9A94D1B9}"/>
    <dgm:cxn modelId="{ED191F94-806D-412A-978D-4FDF04A3E11A}" type="presOf" srcId="{B1CAF912-E922-4BD7-8B40-4B7A31D4D172}" destId="{239F9932-3194-4A7F-B32C-D676934EEA7C}" srcOrd="0" destOrd="0" presId="urn:microsoft.com/office/officeart/2008/layout/AlternatingHexagons"/>
    <dgm:cxn modelId="{8A34D829-21F0-44CE-97B0-907770F2323A}" type="presOf" srcId="{04D1982D-1137-479F-9209-D2EE89324562}" destId="{D56E32D6-1CF5-406B-A930-C9D99F32080A}" srcOrd="0" destOrd="0" presId="urn:microsoft.com/office/officeart/2008/layout/AlternatingHexagons"/>
    <dgm:cxn modelId="{9E53C893-2EEE-4D11-8D1C-A353B3CB261F}" type="presOf" srcId="{CBFDBF83-4D9E-4FA8-B6F9-2235AACB9328}" destId="{43F79F6F-73AD-4F78-8F3C-D7A814B37BF7}" srcOrd="0" destOrd="0" presId="urn:microsoft.com/office/officeart/2008/layout/AlternatingHexagons"/>
    <dgm:cxn modelId="{341CF8CB-6AA1-4D1D-9276-1D3923964557}" srcId="{FC9FFBCE-C345-4F0E-A778-BE881491A9EB}" destId="{12135AA7-62DA-4C65-BAE8-BF4C6221C622}" srcOrd="0" destOrd="0" parTransId="{C73E509B-5B3D-414C-BE5E-C66FDA7AC552}" sibTransId="{796E9315-0B21-45F0-8B11-00B0D59DB4E4}"/>
    <dgm:cxn modelId="{E6BB12B8-E0D7-464F-99FE-620EFEF5AD56}" type="presOf" srcId="{9A3B0906-2D47-4E8F-9623-BBE21148BD55}" destId="{A0693F9A-E837-4464-B330-F0DA4FF96CE8}" srcOrd="0" destOrd="0" presId="urn:microsoft.com/office/officeart/2008/layout/AlternatingHexagons"/>
    <dgm:cxn modelId="{2D3A0541-0E2B-4CDC-B55E-54D808101CA3}" type="presOf" srcId="{B51B37F2-91CE-4476-AE10-C5CFB364C613}" destId="{7014B770-BA6C-43C9-8860-7BA52EED9398}" srcOrd="0" destOrd="0" presId="urn:microsoft.com/office/officeart/2008/layout/AlternatingHexagons"/>
    <dgm:cxn modelId="{19D4909B-5A31-488C-840C-904DAE83B63A}" type="presOf" srcId="{12135AA7-62DA-4C65-BAE8-BF4C6221C622}" destId="{02FEF8D3-FF2A-4053-9868-DF36EA285B4B}" srcOrd="0" destOrd="0" presId="urn:microsoft.com/office/officeart/2008/layout/AlternatingHexagons"/>
    <dgm:cxn modelId="{44641109-3675-4183-9BEC-B537FB7061C4}" type="presOf" srcId="{A6C3C5C8-365E-488F-9F3F-07A189AD95C8}" destId="{A1DD6B76-A93F-4B19-B760-D340BDB55439}" srcOrd="0" destOrd="0" presId="urn:microsoft.com/office/officeart/2008/layout/AlternatingHexagons"/>
    <dgm:cxn modelId="{393D52DF-C12B-43F4-A61A-84D34B3898B0}" srcId="{FC9FFBCE-C345-4F0E-A778-BE881491A9EB}" destId="{5A511F5A-53A2-4C39-BD82-62C60378AF5F}" srcOrd="1" destOrd="0" parTransId="{36B0A285-8A69-4E8F-8520-C272B47BCFE8}" sibTransId="{B1CAF912-E922-4BD7-8B40-4B7A31D4D172}"/>
    <dgm:cxn modelId="{4AE0C18C-7F38-49C9-95FC-E8E79B494F09}" type="presOf" srcId="{D0F81499-8100-4C09-8DD2-F81C9A94D1B9}" destId="{8A54E725-B8BA-4427-8407-F677EF07423A}" srcOrd="0" destOrd="0" presId="urn:microsoft.com/office/officeart/2008/layout/AlternatingHexagons"/>
    <dgm:cxn modelId="{ACFC1C82-234D-4D88-9BF4-412C821F0F68}" type="presOf" srcId="{EB5162EE-FA60-46A1-85E6-C57BE53514BC}" destId="{34238BE0-1671-4D8B-A4EB-30FFFB2E198F}" srcOrd="0" destOrd="0" presId="urn:microsoft.com/office/officeart/2008/layout/AlternatingHexagons"/>
    <dgm:cxn modelId="{E8166835-B01A-40F3-BC15-D36980B47E1F}" srcId="{FC9FFBCE-C345-4F0E-A778-BE881491A9EB}" destId="{37CD6714-C030-463C-B1B3-7791AC42B428}" srcOrd="2" destOrd="0" parTransId="{E4E39218-6076-420C-A4AD-21A61C3D3DEE}" sibTransId="{54992425-0881-4A3B-BC58-3F0AD3FBFE42}"/>
    <dgm:cxn modelId="{9075A7C1-C395-4D30-93FD-C478B4BBC7B2}" type="presOf" srcId="{FC9FFBCE-C345-4F0E-A778-BE881491A9EB}" destId="{BDBD142C-522A-4568-83D7-6006E2EA642B}" srcOrd="0" destOrd="0" presId="urn:microsoft.com/office/officeart/2008/layout/AlternatingHexagons"/>
    <dgm:cxn modelId="{262E76E8-5EE5-4871-B207-F2BE57F58726}" type="presOf" srcId="{736FD4AF-20FE-48D6-AD52-28EBF9400992}" destId="{C89D3F1D-24BD-4D04-96A1-16AD355847A3}" srcOrd="0" destOrd="0" presId="urn:microsoft.com/office/officeart/2008/layout/AlternatingHexagons"/>
    <dgm:cxn modelId="{F1C8D1E5-DCB9-49B0-987D-94CD6BE40D51}" type="presOf" srcId="{ADCA3D21-2573-4DB4-B1D8-9B0CA4EB3CB4}" destId="{6DBA32E3-EFEA-41FF-B9A3-92A7101E5589}" srcOrd="0" destOrd="0" presId="urn:microsoft.com/office/officeart/2008/layout/AlternatingHexagons"/>
    <dgm:cxn modelId="{CACD8B2D-AFA2-45D0-820B-94E3BB4067EE}" srcId="{04D1982D-1137-479F-9209-D2EE89324562}" destId="{B51B37F2-91CE-4476-AE10-C5CFB364C613}" srcOrd="0" destOrd="0" parTransId="{5F9D6BEB-38D6-4C7A-9A58-490098331F51}" sibTransId="{2B953E9C-3AA5-47CD-A43A-886C645994F7}"/>
    <dgm:cxn modelId="{71BB2E1F-E29E-46FF-8DD0-FF4D2BF70167}" type="presOf" srcId="{54992425-0881-4A3B-BC58-3F0AD3FBFE42}" destId="{6ABEFD23-3106-4B87-8886-CA167D782F44}" srcOrd="0" destOrd="0" presId="urn:microsoft.com/office/officeart/2008/layout/AlternatingHexagons"/>
    <dgm:cxn modelId="{F6BB33B5-74F0-400D-89DD-BA00220CEED7}" type="presOf" srcId="{37CD6714-C030-463C-B1B3-7791AC42B428}" destId="{9C4B61C7-3EC3-4375-8805-EBE93047F9EA}" srcOrd="0" destOrd="0" presId="urn:microsoft.com/office/officeart/2008/layout/AlternatingHexagons"/>
    <dgm:cxn modelId="{5329418B-73A2-442C-A79F-E596C3D09E43}" type="presOf" srcId="{B3A56A44-EC8D-420A-AF04-BD1C07AD2566}" destId="{3B98E45F-66FF-4CFE-B892-AFDC78E3E24C}" srcOrd="0" destOrd="0" presId="urn:microsoft.com/office/officeart/2008/layout/AlternatingHexagons"/>
    <dgm:cxn modelId="{E40ECB45-1107-43E2-BD8D-724152E44249}" srcId="{12135AA7-62DA-4C65-BAE8-BF4C6221C622}" destId="{ADCA3D21-2573-4DB4-B1D8-9B0CA4EB3CB4}" srcOrd="0" destOrd="0" parTransId="{9DACA731-A391-4FE6-A53F-B327F658B85C}" sibTransId="{54755A44-F386-42F6-8CEE-DD96F3905291}"/>
    <dgm:cxn modelId="{E5A2099E-7403-45D5-833E-6BEACFEE63C3}" srcId="{FC9FFBCE-C345-4F0E-A778-BE881491A9EB}" destId="{AB407D59-2A72-40C6-940A-CA23B31058AF}" srcOrd="6" destOrd="0" parTransId="{C20FCFDF-6712-432B-B6C5-E57AF4208CAC}" sibTransId="{9A3B0906-2D47-4E8F-9623-BBE21148BD55}"/>
    <dgm:cxn modelId="{F308E297-DE23-4BF6-B4FC-289484ADEF2E}" srcId="{AB407D59-2A72-40C6-940A-CA23B31058AF}" destId="{B3A56A44-EC8D-420A-AF04-BD1C07AD2566}" srcOrd="0" destOrd="0" parTransId="{EA60D46E-D2CE-4A83-B6C5-0C91E422B8EF}" sibTransId="{8C264AB9-4B52-4F3A-9E66-5B4352020F04}"/>
    <dgm:cxn modelId="{8FC005C8-5214-4175-9E6F-1B602D1C1452}" type="presOf" srcId="{AB407D59-2A72-40C6-940A-CA23B31058AF}" destId="{D1B3AC6E-36C5-4879-826D-1D8CDB6ABA83}" srcOrd="0" destOrd="0" presId="urn:microsoft.com/office/officeart/2008/layout/AlternatingHexagons"/>
    <dgm:cxn modelId="{3300DD85-20D6-478C-9906-F80F1BAF82C2}" srcId="{FC9FFBCE-C345-4F0E-A778-BE881491A9EB}" destId="{A6C3C5C8-365E-488F-9F3F-07A189AD95C8}" srcOrd="3" destOrd="0" parTransId="{54654F39-2C9F-43BA-BED9-1F0808A85360}" sibTransId="{CBFDBF83-4D9E-4FA8-B6F9-2235AACB9328}"/>
    <dgm:cxn modelId="{E3A34C3D-300F-4A7A-BD38-2600036AE6B3}" type="presOf" srcId="{796E9315-0B21-45F0-8B11-00B0D59DB4E4}" destId="{7B91EE6D-6B3E-4CD5-B871-C6B1E62F8FCD}" srcOrd="0" destOrd="0" presId="urn:microsoft.com/office/officeart/2008/layout/AlternatingHexagons"/>
    <dgm:cxn modelId="{815538B0-BAD7-4DE0-AEE0-0F8A5F633096}" type="presOf" srcId="{5A511F5A-53A2-4C39-BD82-62C60378AF5F}" destId="{4BAEE17C-8639-4E6A-A43D-8AE7999EBF20}" srcOrd="0" destOrd="0" presId="urn:microsoft.com/office/officeart/2008/layout/AlternatingHexagons"/>
    <dgm:cxn modelId="{B8F1E082-6FB6-46F7-B6D4-FA1F1AB508C3}" type="presParOf" srcId="{BDBD142C-522A-4568-83D7-6006E2EA642B}" destId="{E4D6A66A-79F4-413E-B446-26B0EF01BAAD}" srcOrd="0" destOrd="0" presId="urn:microsoft.com/office/officeart/2008/layout/AlternatingHexagons"/>
    <dgm:cxn modelId="{2F13D0D2-A832-4BBF-A20B-F2042AF48E4C}" type="presParOf" srcId="{E4D6A66A-79F4-413E-B446-26B0EF01BAAD}" destId="{02FEF8D3-FF2A-4053-9868-DF36EA285B4B}" srcOrd="0" destOrd="0" presId="urn:microsoft.com/office/officeart/2008/layout/AlternatingHexagons"/>
    <dgm:cxn modelId="{F8051822-2607-40DC-BC54-930F07DBB0F8}" type="presParOf" srcId="{E4D6A66A-79F4-413E-B446-26B0EF01BAAD}" destId="{6DBA32E3-EFEA-41FF-B9A3-92A7101E5589}" srcOrd="1" destOrd="0" presId="urn:microsoft.com/office/officeart/2008/layout/AlternatingHexagons"/>
    <dgm:cxn modelId="{8C4B479D-6547-4C39-8C01-7E16C147D47C}" type="presParOf" srcId="{E4D6A66A-79F4-413E-B446-26B0EF01BAAD}" destId="{7C2B9F16-2130-467D-8C64-061A6FB636CC}" srcOrd="2" destOrd="0" presId="urn:microsoft.com/office/officeart/2008/layout/AlternatingHexagons"/>
    <dgm:cxn modelId="{955103B3-F330-4178-BC89-E3B8B7463655}" type="presParOf" srcId="{E4D6A66A-79F4-413E-B446-26B0EF01BAAD}" destId="{31FB927D-367B-4916-880E-CC702309D2FC}" srcOrd="3" destOrd="0" presId="urn:microsoft.com/office/officeart/2008/layout/AlternatingHexagons"/>
    <dgm:cxn modelId="{57006977-1A4D-410A-A309-AACA959FE21C}" type="presParOf" srcId="{E4D6A66A-79F4-413E-B446-26B0EF01BAAD}" destId="{7B91EE6D-6B3E-4CD5-B871-C6B1E62F8FCD}" srcOrd="4" destOrd="0" presId="urn:microsoft.com/office/officeart/2008/layout/AlternatingHexagons"/>
    <dgm:cxn modelId="{1CD330FD-AB36-4669-80A8-65F1D72A17F5}" type="presParOf" srcId="{BDBD142C-522A-4568-83D7-6006E2EA642B}" destId="{0ECDF336-F85D-4514-A815-2BD6B2B912F6}" srcOrd="1" destOrd="0" presId="urn:microsoft.com/office/officeart/2008/layout/AlternatingHexagons"/>
    <dgm:cxn modelId="{13F50DA3-F242-4E98-94AB-5F2EDD5732A5}" type="presParOf" srcId="{BDBD142C-522A-4568-83D7-6006E2EA642B}" destId="{33E8E024-AB00-4AE3-B87E-FC7F1B5E5CF9}" srcOrd="2" destOrd="0" presId="urn:microsoft.com/office/officeart/2008/layout/AlternatingHexagons"/>
    <dgm:cxn modelId="{8C9F1B14-6CE7-452C-8236-BD453EDEC055}" type="presParOf" srcId="{33E8E024-AB00-4AE3-B87E-FC7F1B5E5CF9}" destId="{4BAEE17C-8639-4E6A-A43D-8AE7999EBF20}" srcOrd="0" destOrd="0" presId="urn:microsoft.com/office/officeart/2008/layout/AlternatingHexagons"/>
    <dgm:cxn modelId="{44E7F068-3792-4A76-882F-17B0ABE31CC0}" type="presParOf" srcId="{33E8E024-AB00-4AE3-B87E-FC7F1B5E5CF9}" destId="{F6A3B3CE-6270-48F5-857E-5926BA5F26E2}" srcOrd="1" destOrd="0" presId="urn:microsoft.com/office/officeart/2008/layout/AlternatingHexagons"/>
    <dgm:cxn modelId="{BC5E92A0-CF84-4FFD-862B-61DAF359D3D7}" type="presParOf" srcId="{33E8E024-AB00-4AE3-B87E-FC7F1B5E5CF9}" destId="{58605246-7F29-4E13-8A43-88E147239C25}" srcOrd="2" destOrd="0" presId="urn:microsoft.com/office/officeart/2008/layout/AlternatingHexagons"/>
    <dgm:cxn modelId="{6FD0B260-9C15-461E-B17F-D0B0C3001C2E}" type="presParOf" srcId="{33E8E024-AB00-4AE3-B87E-FC7F1B5E5CF9}" destId="{E52381A6-7763-49B8-A164-704074A078EB}" srcOrd="3" destOrd="0" presId="urn:microsoft.com/office/officeart/2008/layout/AlternatingHexagons"/>
    <dgm:cxn modelId="{FA9DC1FA-9485-41E7-BAD7-D2D2AD0F5A38}" type="presParOf" srcId="{33E8E024-AB00-4AE3-B87E-FC7F1B5E5CF9}" destId="{239F9932-3194-4A7F-B32C-D676934EEA7C}" srcOrd="4" destOrd="0" presId="urn:microsoft.com/office/officeart/2008/layout/AlternatingHexagons"/>
    <dgm:cxn modelId="{751B0E84-BECF-4985-8D1B-AD0D6987C2D9}" type="presParOf" srcId="{BDBD142C-522A-4568-83D7-6006E2EA642B}" destId="{13037B01-CB27-4BBD-A267-7BE5B77A4F93}" srcOrd="3" destOrd="0" presId="urn:microsoft.com/office/officeart/2008/layout/AlternatingHexagons"/>
    <dgm:cxn modelId="{906DFCF4-257C-4BBF-86E4-314A39F35DC2}" type="presParOf" srcId="{BDBD142C-522A-4568-83D7-6006E2EA642B}" destId="{13842017-F225-459A-83C0-8F199F7DA271}" srcOrd="4" destOrd="0" presId="urn:microsoft.com/office/officeart/2008/layout/AlternatingHexagons"/>
    <dgm:cxn modelId="{B11C049F-31D7-46D6-981F-536FE401FCF7}" type="presParOf" srcId="{13842017-F225-459A-83C0-8F199F7DA271}" destId="{9C4B61C7-3EC3-4375-8805-EBE93047F9EA}" srcOrd="0" destOrd="0" presId="urn:microsoft.com/office/officeart/2008/layout/AlternatingHexagons"/>
    <dgm:cxn modelId="{559A202B-A31C-46A7-8D27-A3EC79106A53}" type="presParOf" srcId="{13842017-F225-459A-83C0-8F199F7DA271}" destId="{925219C1-86E7-447A-8A57-3AD218348D89}" srcOrd="1" destOrd="0" presId="urn:microsoft.com/office/officeart/2008/layout/AlternatingHexagons"/>
    <dgm:cxn modelId="{A0C0ADD1-5367-49DE-BD23-DA3A15D3C023}" type="presParOf" srcId="{13842017-F225-459A-83C0-8F199F7DA271}" destId="{A58B7750-9110-4B0D-87BF-A70717809271}" srcOrd="2" destOrd="0" presId="urn:microsoft.com/office/officeart/2008/layout/AlternatingHexagons"/>
    <dgm:cxn modelId="{0686ED22-CBA9-4602-BC53-8ACF7FC9A282}" type="presParOf" srcId="{13842017-F225-459A-83C0-8F199F7DA271}" destId="{EB59A18D-10A4-46DD-8871-CCD4BA319D26}" srcOrd="3" destOrd="0" presId="urn:microsoft.com/office/officeart/2008/layout/AlternatingHexagons"/>
    <dgm:cxn modelId="{5633C68B-74B0-4310-AEC8-871ECD2FB6F7}" type="presParOf" srcId="{13842017-F225-459A-83C0-8F199F7DA271}" destId="{6ABEFD23-3106-4B87-8886-CA167D782F44}" srcOrd="4" destOrd="0" presId="urn:microsoft.com/office/officeart/2008/layout/AlternatingHexagons"/>
    <dgm:cxn modelId="{5AB3FE7B-DB1A-4941-9B0F-2FB32A9AA50F}" type="presParOf" srcId="{BDBD142C-522A-4568-83D7-6006E2EA642B}" destId="{E3900C77-F1D4-4051-B237-6E59A992F993}" srcOrd="5" destOrd="0" presId="urn:microsoft.com/office/officeart/2008/layout/AlternatingHexagons"/>
    <dgm:cxn modelId="{89EC48B8-C3A8-4367-99BA-76AE2ECB7499}" type="presParOf" srcId="{BDBD142C-522A-4568-83D7-6006E2EA642B}" destId="{79FC7B71-C6D6-4EFA-AD20-31D95A21F746}" srcOrd="6" destOrd="0" presId="urn:microsoft.com/office/officeart/2008/layout/AlternatingHexagons"/>
    <dgm:cxn modelId="{9A0DE365-FFA7-4BC0-B657-EC631F5B11EE}" type="presParOf" srcId="{79FC7B71-C6D6-4EFA-AD20-31D95A21F746}" destId="{A1DD6B76-A93F-4B19-B760-D340BDB55439}" srcOrd="0" destOrd="0" presId="urn:microsoft.com/office/officeart/2008/layout/AlternatingHexagons"/>
    <dgm:cxn modelId="{BF3D4610-91B1-4394-A591-B9CA7329752E}" type="presParOf" srcId="{79FC7B71-C6D6-4EFA-AD20-31D95A21F746}" destId="{776BB667-17FC-4ACD-9F6B-641DD09EB161}" srcOrd="1" destOrd="0" presId="urn:microsoft.com/office/officeart/2008/layout/AlternatingHexagons"/>
    <dgm:cxn modelId="{DC9EBBF8-862A-4474-9687-9EB543A13091}" type="presParOf" srcId="{79FC7B71-C6D6-4EFA-AD20-31D95A21F746}" destId="{AF607E4D-8AD3-4547-B4FA-FE7BD8CAD8BE}" srcOrd="2" destOrd="0" presId="urn:microsoft.com/office/officeart/2008/layout/AlternatingHexagons"/>
    <dgm:cxn modelId="{5D300776-F169-4CF5-BCF9-8AA75F65B1CB}" type="presParOf" srcId="{79FC7B71-C6D6-4EFA-AD20-31D95A21F746}" destId="{A9D835A7-FEF6-4082-9C5B-E5C8ED953EEC}" srcOrd="3" destOrd="0" presId="urn:microsoft.com/office/officeart/2008/layout/AlternatingHexagons"/>
    <dgm:cxn modelId="{841E6801-E8EB-4189-B566-090CB406564A}" type="presParOf" srcId="{79FC7B71-C6D6-4EFA-AD20-31D95A21F746}" destId="{43F79F6F-73AD-4F78-8F3C-D7A814B37BF7}" srcOrd="4" destOrd="0" presId="urn:microsoft.com/office/officeart/2008/layout/AlternatingHexagons"/>
    <dgm:cxn modelId="{963FDEB4-2F47-4783-B818-7B769AB9406F}" type="presParOf" srcId="{BDBD142C-522A-4568-83D7-6006E2EA642B}" destId="{3DA38293-7CD0-495C-914E-F81B7E030631}" srcOrd="7" destOrd="0" presId="urn:microsoft.com/office/officeart/2008/layout/AlternatingHexagons"/>
    <dgm:cxn modelId="{00CD650F-DD64-4B37-A78F-6A5C3DA12F0C}" type="presParOf" srcId="{BDBD142C-522A-4568-83D7-6006E2EA642B}" destId="{3704B30D-EE27-4A91-A8F8-F332008A8507}" srcOrd="8" destOrd="0" presId="urn:microsoft.com/office/officeart/2008/layout/AlternatingHexagons"/>
    <dgm:cxn modelId="{170DC017-BB97-4B4D-93C1-04DD90402997}" type="presParOf" srcId="{3704B30D-EE27-4A91-A8F8-F332008A8507}" destId="{C89D3F1D-24BD-4D04-96A1-16AD355847A3}" srcOrd="0" destOrd="0" presId="urn:microsoft.com/office/officeart/2008/layout/AlternatingHexagons"/>
    <dgm:cxn modelId="{3F83B855-0A60-49AF-A7F5-DE9EE9061D79}" type="presParOf" srcId="{3704B30D-EE27-4A91-A8F8-F332008A8507}" destId="{2F525D72-1BA2-4A88-967C-CC39876849B8}" srcOrd="1" destOrd="0" presId="urn:microsoft.com/office/officeart/2008/layout/AlternatingHexagons"/>
    <dgm:cxn modelId="{EE45EF3B-2D35-4115-9710-90E7E958D302}" type="presParOf" srcId="{3704B30D-EE27-4A91-A8F8-F332008A8507}" destId="{C65DE146-7663-4FE5-B41B-289CFA719BC5}" srcOrd="2" destOrd="0" presId="urn:microsoft.com/office/officeart/2008/layout/AlternatingHexagons"/>
    <dgm:cxn modelId="{EDEE496E-8D77-4CCF-A04D-B5259BA40AF3}" type="presParOf" srcId="{3704B30D-EE27-4A91-A8F8-F332008A8507}" destId="{4F75A2BC-E80E-4B3C-956C-6A63512E9B05}" srcOrd="3" destOrd="0" presId="urn:microsoft.com/office/officeart/2008/layout/AlternatingHexagons"/>
    <dgm:cxn modelId="{77DF9FA9-A637-4981-A21B-2C80210CD4FD}" type="presParOf" srcId="{3704B30D-EE27-4A91-A8F8-F332008A8507}" destId="{8A54E725-B8BA-4427-8407-F677EF07423A}" srcOrd="4" destOrd="0" presId="urn:microsoft.com/office/officeart/2008/layout/AlternatingHexagons"/>
    <dgm:cxn modelId="{10DD4CBA-74F0-4444-9FF9-7E814D3221BF}" type="presParOf" srcId="{BDBD142C-522A-4568-83D7-6006E2EA642B}" destId="{BA56DF6F-1B87-4932-92B1-D0086B4F7894}" srcOrd="9" destOrd="0" presId="urn:microsoft.com/office/officeart/2008/layout/AlternatingHexagons"/>
    <dgm:cxn modelId="{98100E19-3B99-407D-944D-B82A4B9DB76E}" type="presParOf" srcId="{BDBD142C-522A-4568-83D7-6006E2EA642B}" destId="{DCF36E72-C8B3-4B1F-8E6B-3933A3690013}" srcOrd="10" destOrd="0" presId="urn:microsoft.com/office/officeart/2008/layout/AlternatingHexagons"/>
    <dgm:cxn modelId="{2C883B01-C686-4885-961F-162EA6AD1484}" type="presParOf" srcId="{DCF36E72-C8B3-4B1F-8E6B-3933A3690013}" destId="{D56E32D6-1CF5-406B-A930-C9D99F32080A}" srcOrd="0" destOrd="0" presId="urn:microsoft.com/office/officeart/2008/layout/AlternatingHexagons"/>
    <dgm:cxn modelId="{08C55541-9693-4E9B-A9C1-C76128BE306C}" type="presParOf" srcId="{DCF36E72-C8B3-4B1F-8E6B-3933A3690013}" destId="{7014B770-BA6C-43C9-8860-7BA52EED9398}" srcOrd="1" destOrd="0" presId="urn:microsoft.com/office/officeart/2008/layout/AlternatingHexagons"/>
    <dgm:cxn modelId="{A9B8F2CE-FB5D-4E0C-8EFD-44ADD52C8353}" type="presParOf" srcId="{DCF36E72-C8B3-4B1F-8E6B-3933A3690013}" destId="{966CEBAE-8DA4-437C-9ACD-4A77C4461A95}" srcOrd="2" destOrd="0" presId="urn:microsoft.com/office/officeart/2008/layout/AlternatingHexagons"/>
    <dgm:cxn modelId="{393E7B8D-1ECD-4854-B1FC-67450C95CE72}" type="presParOf" srcId="{DCF36E72-C8B3-4B1F-8E6B-3933A3690013}" destId="{4BCABF8D-A9C0-4EAB-A180-49102E4976FB}" srcOrd="3" destOrd="0" presId="urn:microsoft.com/office/officeart/2008/layout/AlternatingHexagons"/>
    <dgm:cxn modelId="{F9F89878-534E-438B-A275-D95DCDD1AD47}" type="presParOf" srcId="{DCF36E72-C8B3-4B1F-8E6B-3933A3690013}" destId="{34238BE0-1671-4D8B-A4EB-30FFFB2E198F}" srcOrd="4" destOrd="0" presId="urn:microsoft.com/office/officeart/2008/layout/AlternatingHexagons"/>
    <dgm:cxn modelId="{06C5843A-D561-4CA4-875E-50D09A1231F7}" type="presParOf" srcId="{BDBD142C-522A-4568-83D7-6006E2EA642B}" destId="{AAD745A8-5BFD-4C06-A552-CADBC54CC026}" srcOrd="11" destOrd="0" presId="urn:microsoft.com/office/officeart/2008/layout/AlternatingHexagons"/>
    <dgm:cxn modelId="{F1E2D2B9-C60A-40ED-BBBD-826FC3540C7C}" type="presParOf" srcId="{BDBD142C-522A-4568-83D7-6006E2EA642B}" destId="{016787AB-714A-4F37-B518-75BA2CEBA875}" srcOrd="12" destOrd="0" presId="urn:microsoft.com/office/officeart/2008/layout/AlternatingHexagons"/>
    <dgm:cxn modelId="{759BD348-6261-408B-8561-13F50A575254}" type="presParOf" srcId="{016787AB-714A-4F37-B518-75BA2CEBA875}" destId="{D1B3AC6E-36C5-4879-826D-1D8CDB6ABA83}" srcOrd="0" destOrd="0" presId="urn:microsoft.com/office/officeart/2008/layout/AlternatingHexagons"/>
    <dgm:cxn modelId="{D6535E97-DC20-4AAB-AD01-4920481C6478}" type="presParOf" srcId="{016787AB-714A-4F37-B518-75BA2CEBA875}" destId="{3B98E45F-66FF-4CFE-B892-AFDC78E3E24C}" srcOrd="1" destOrd="0" presId="urn:microsoft.com/office/officeart/2008/layout/AlternatingHexagons"/>
    <dgm:cxn modelId="{5AE1B9BE-EE0C-4ACA-9DB0-82A46CDC8522}" type="presParOf" srcId="{016787AB-714A-4F37-B518-75BA2CEBA875}" destId="{662A2E0D-AA66-432B-98CA-69795A20375A}" srcOrd="2" destOrd="0" presId="urn:microsoft.com/office/officeart/2008/layout/AlternatingHexagons"/>
    <dgm:cxn modelId="{592F27D6-5020-4F96-A026-FDC1455406EA}" type="presParOf" srcId="{016787AB-714A-4F37-B518-75BA2CEBA875}" destId="{E44CF769-2495-473D-9439-039FE5B5ECE9}" srcOrd="3" destOrd="0" presId="urn:microsoft.com/office/officeart/2008/layout/AlternatingHexagons"/>
    <dgm:cxn modelId="{BCA2E984-1504-491D-8B40-247A6F2AE163}" type="presParOf" srcId="{016787AB-714A-4F37-B518-75BA2CEBA875}" destId="{A0693F9A-E837-4464-B330-F0DA4FF96CE8}" srcOrd="4" destOrd="0" presId="urn:microsoft.com/office/officeart/2008/layout/AlternatingHexagons"/>
  </dgm:cxnLst>
  <dgm:bg>
    <a:effectLst>
      <a:outerShdw blurRad="50800" dist="38100" dir="2700000" algn="tl" rotWithShape="0">
        <a:prstClr val="black">
          <a:alpha val="40000"/>
        </a:prstClr>
      </a:outerShdw>
    </a:effectLst>
  </dgm:bg>
  <dgm:whole>
    <a:ln>
      <a:solidFill>
        <a:schemeClr val="bg2">
          <a:lumMod val="7500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30651-1038-4472-A607-EA8298F25823}" type="doc">
      <dgm:prSet loTypeId="urn:microsoft.com/office/officeart/2005/8/layout/hProcess9" loCatId="process" qsTypeId="urn:microsoft.com/office/officeart/2005/8/quickstyle/simple5" qsCatId="simple" csTypeId="urn:microsoft.com/office/officeart/2005/8/colors/colorful1" csCatId="colorful"/>
      <dgm:spPr/>
      <dgm:t>
        <a:bodyPr/>
        <a:lstStyle/>
        <a:p>
          <a:endParaRPr lang="en-US"/>
        </a:p>
      </dgm:t>
    </dgm:pt>
    <dgm:pt modelId="{4BC71E18-2ECD-4D3A-97BB-41E7410E6868}">
      <dgm:prSet/>
      <dgm:spPr/>
      <dgm:t>
        <a:bodyPr/>
        <a:lstStyle/>
        <a:p>
          <a:pPr rtl="0"/>
          <a:r>
            <a:rPr lang="en-US" smtClean="0"/>
            <a:t>AIMS GRID</a:t>
          </a:r>
          <a:endParaRPr lang="en-IN"/>
        </a:p>
      </dgm:t>
    </dgm:pt>
    <dgm:pt modelId="{3F520DB1-F9DB-4084-978F-D692B5BCC0D6}" type="parTrans" cxnId="{54ACB2B4-46B5-4910-AB79-AC6B707F6DD7}">
      <dgm:prSet/>
      <dgm:spPr/>
      <dgm:t>
        <a:bodyPr/>
        <a:lstStyle/>
        <a:p>
          <a:endParaRPr lang="en-US"/>
        </a:p>
      </dgm:t>
    </dgm:pt>
    <dgm:pt modelId="{01F5E0A8-DC9F-4B9E-BB9C-C3DFAA8EA068}" type="sibTrans" cxnId="{54ACB2B4-46B5-4910-AB79-AC6B707F6DD7}">
      <dgm:prSet/>
      <dgm:spPr/>
      <dgm:t>
        <a:bodyPr/>
        <a:lstStyle/>
        <a:p>
          <a:endParaRPr lang="en-US"/>
        </a:p>
      </dgm:t>
    </dgm:pt>
    <dgm:pt modelId="{23224BFD-DEBB-4F7F-B244-4BEDF1C0B50B}">
      <dgm:prSet/>
      <dgm:spPr/>
      <dgm:t>
        <a:bodyPr/>
        <a:lstStyle/>
        <a:p>
          <a:pPr rtl="0"/>
          <a:r>
            <a:rPr lang="en-US" smtClean="0"/>
            <a:t>SQL Dump File to MySQL</a:t>
          </a:r>
          <a:endParaRPr lang="en-IN"/>
        </a:p>
      </dgm:t>
    </dgm:pt>
    <dgm:pt modelId="{D16CB541-55F3-4773-B1AF-6BD5829617BE}" type="parTrans" cxnId="{3C866EE3-CAED-417B-8607-12B1CF444722}">
      <dgm:prSet/>
      <dgm:spPr/>
      <dgm:t>
        <a:bodyPr/>
        <a:lstStyle/>
        <a:p>
          <a:endParaRPr lang="en-US"/>
        </a:p>
      </dgm:t>
    </dgm:pt>
    <dgm:pt modelId="{454D3973-F128-4A96-81D1-FA50B65C2196}" type="sibTrans" cxnId="{3C866EE3-CAED-417B-8607-12B1CF444722}">
      <dgm:prSet/>
      <dgm:spPr/>
      <dgm:t>
        <a:bodyPr/>
        <a:lstStyle/>
        <a:p>
          <a:endParaRPr lang="en-US"/>
        </a:p>
      </dgm:t>
    </dgm:pt>
    <dgm:pt modelId="{2872B987-5289-4149-B19F-5DD31CC76C3F}">
      <dgm:prSet/>
      <dgm:spPr/>
      <dgm:t>
        <a:bodyPr/>
        <a:lstStyle/>
        <a:p>
          <a:pPr rtl="0"/>
          <a:r>
            <a:rPr lang="en-US" smtClean="0"/>
            <a:t>MySQL Database Insights</a:t>
          </a:r>
          <a:endParaRPr lang="en-IN"/>
        </a:p>
      </dgm:t>
    </dgm:pt>
    <dgm:pt modelId="{021C7C5F-0A46-486C-BC9A-19F9322D86EF}" type="parTrans" cxnId="{99D02101-7C63-45EF-A29F-B26D557EB7BF}">
      <dgm:prSet/>
      <dgm:spPr/>
      <dgm:t>
        <a:bodyPr/>
        <a:lstStyle/>
        <a:p>
          <a:endParaRPr lang="en-US"/>
        </a:p>
      </dgm:t>
    </dgm:pt>
    <dgm:pt modelId="{C7603E41-7209-4D1E-96A3-847FEB455FF3}" type="sibTrans" cxnId="{99D02101-7C63-45EF-A29F-B26D557EB7BF}">
      <dgm:prSet/>
      <dgm:spPr/>
      <dgm:t>
        <a:bodyPr/>
        <a:lstStyle/>
        <a:p>
          <a:endParaRPr lang="en-US"/>
        </a:p>
      </dgm:t>
    </dgm:pt>
    <dgm:pt modelId="{36BE834D-6BA8-4471-9458-CEE6532D8F09}">
      <dgm:prSet/>
      <dgm:spPr/>
      <dgm:t>
        <a:bodyPr/>
        <a:lstStyle/>
        <a:p>
          <a:pPr rtl="0"/>
          <a:r>
            <a:rPr lang="en-US" smtClean="0"/>
            <a:t>Connecting MySQL to Power BI</a:t>
          </a:r>
          <a:endParaRPr lang="en-IN"/>
        </a:p>
      </dgm:t>
    </dgm:pt>
    <dgm:pt modelId="{6D47E56D-5F7F-43FE-BCCE-5384D18DC825}" type="parTrans" cxnId="{C657D442-7A6B-4EB5-9A4E-44BA419EE3AF}">
      <dgm:prSet/>
      <dgm:spPr/>
      <dgm:t>
        <a:bodyPr/>
        <a:lstStyle/>
        <a:p>
          <a:endParaRPr lang="en-US"/>
        </a:p>
      </dgm:t>
    </dgm:pt>
    <dgm:pt modelId="{C9A097B7-334A-4E5D-97AB-0BE22F465AAA}" type="sibTrans" cxnId="{C657D442-7A6B-4EB5-9A4E-44BA419EE3AF}">
      <dgm:prSet/>
      <dgm:spPr/>
      <dgm:t>
        <a:bodyPr/>
        <a:lstStyle/>
        <a:p>
          <a:endParaRPr lang="en-US"/>
        </a:p>
      </dgm:t>
    </dgm:pt>
    <dgm:pt modelId="{84987018-C38E-441B-9301-2A8E980B99E4}">
      <dgm:prSet/>
      <dgm:spPr/>
      <dgm:t>
        <a:bodyPr/>
        <a:lstStyle/>
        <a:p>
          <a:pPr rtl="0"/>
          <a:r>
            <a:rPr lang="en-US" smtClean="0"/>
            <a:t>Data Wrangling using power query</a:t>
          </a:r>
          <a:endParaRPr lang="en-IN"/>
        </a:p>
      </dgm:t>
    </dgm:pt>
    <dgm:pt modelId="{8713053A-5707-483C-8477-B8A6B0479E1C}" type="parTrans" cxnId="{5C8AB11D-6BD5-4692-B710-FFC72EDD7C76}">
      <dgm:prSet/>
      <dgm:spPr/>
      <dgm:t>
        <a:bodyPr/>
        <a:lstStyle/>
        <a:p>
          <a:endParaRPr lang="en-US"/>
        </a:p>
      </dgm:t>
    </dgm:pt>
    <dgm:pt modelId="{EDD8CB89-991C-4531-A826-67E251AF0AE6}" type="sibTrans" cxnId="{5C8AB11D-6BD5-4692-B710-FFC72EDD7C76}">
      <dgm:prSet/>
      <dgm:spPr/>
      <dgm:t>
        <a:bodyPr/>
        <a:lstStyle/>
        <a:p>
          <a:endParaRPr lang="en-US"/>
        </a:p>
      </dgm:t>
    </dgm:pt>
    <dgm:pt modelId="{55D6F751-C5AB-4302-ABC6-2DFB5D39A6BF}">
      <dgm:prSet/>
      <dgm:spPr/>
      <dgm:t>
        <a:bodyPr/>
        <a:lstStyle/>
        <a:p>
          <a:pPr rtl="0"/>
          <a:r>
            <a:rPr lang="en-US" smtClean="0"/>
            <a:t>Dash-Board Building in Power BI</a:t>
          </a:r>
          <a:endParaRPr lang="en-IN"/>
        </a:p>
      </dgm:t>
    </dgm:pt>
    <dgm:pt modelId="{FD2D8A5B-1632-414B-B612-A288DA7E2294}" type="parTrans" cxnId="{CC5EE821-CF10-4309-8BB9-EA81DE66D617}">
      <dgm:prSet/>
      <dgm:spPr/>
      <dgm:t>
        <a:bodyPr/>
        <a:lstStyle/>
        <a:p>
          <a:endParaRPr lang="en-US"/>
        </a:p>
      </dgm:t>
    </dgm:pt>
    <dgm:pt modelId="{FF16EAC2-519A-479E-9355-99013D90C4C0}" type="sibTrans" cxnId="{CC5EE821-CF10-4309-8BB9-EA81DE66D617}">
      <dgm:prSet/>
      <dgm:spPr/>
      <dgm:t>
        <a:bodyPr/>
        <a:lstStyle/>
        <a:p>
          <a:endParaRPr lang="en-US"/>
        </a:p>
      </dgm:t>
    </dgm:pt>
    <dgm:pt modelId="{0CDC66BA-376F-46E3-9C82-B8B312C20D53}">
      <dgm:prSet/>
      <dgm:spPr/>
      <dgm:t>
        <a:bodyPr/>
        <a:lstStyle/>
        <a:p>
          <a:pPr rtl="0"/>
          <a:r>
            <a:rPr lang="en-US" smtClean="0"/>
            <a:t>Sales Insights Summary</a:t>
          </a:r>
          <a:endParaRPr lang="en-IN"/>
        </a:p>
      </dgm:t>
    </dgm:pt>
    <dgm:pt modelId="{0B432363-9F27-4827-AC84-91D5184A7E2B}" type="parTrans" cxnId="{EEC7F2AA-608D-481B-A5A5-FFC07177E3AF}">
      <dgm:prSet/>
      <dgm:spPr/>
      <dgm:t>
        <a:bodyPr/>
        <a:lstStyle/>
        <a:p>
          <a:endParaRPr lang="en-US"/>
        </a:p>
      </dgm:t>
    </dgm:pt>
    <dgm:pt modelId="{4C581AA0-F688-4967-9728-AE076ACEB361}" type="sibTrans" cxnId="{EEC7F2AA-608D-481B-A5A5-FFC07177E3AF}">
      <dgm:prSet/>
      <dgm:spPr/>
      <dgm:t>
        <a:bodyPr/>
        <a:lstStyle/>
        <a:p>
          <a:endParaRPr lang="en-US"/>
        </a:p>
      </dgm:t>
    </dgm:pt>
    <dgm:pt modelId="{16D072FF-7C2E-4B2B-BF2E-44B37EBC0197}" type="pres">
      <dgm:prSet presAssocID="{43B30651-1038-4472-A607-EA8298F25823}" presName="CompostProcess" presStyleCnt="0">
        <dgm:presLayoutVars>
          <dgm:dir/>
          <dgm:resizeHandles val="exact"/>
        </dgm:presLayoutVars>
      </dgm:prSet>
      <dgm:spPr/>
      <dgm:t>
        <a:bodyPr/>
        <a:lstStyle/>
        <a:p>
          <a:endParaRPr lang="en-US"/>
        </a:p>
      </dgm:t>
    </dgm:pt>
    <dgm:pt modelId="{C313C4F8-960F-4948-BAF9-439A1B2861EB}" type="pres">
      <dgm:prSet presAssocID="{43B30651-1038-4472-A607-EA8298F25823}" presName="arrow" presStyleLbl="bgShp" presStyleIdx="0" presStyleCnt="1"/>
      <dgm:spPr/>
    </dgm:pt>
    <dgm:pt modelId="{B4AD0F16-BE56-41B1-AFCD-4034012D4E4C}" type="pres">
      <dgm:prSet presAssocID="{43B30651-1038-4472-A607-EA8298F25823}" presName="linearProcess" presStyleCnt="0"/>
      <dgm:spPr/>
    </dgm:pt>
    <dgm:pt modelId="{692CF5AD-A08F-4D5A-940A-D724A7F2A643}" type="pres">
      <dgm:prSet presAssocID="{4BC71E18-2ECD-4D3A-97BB-41E7410E6868}" presName="textNode" presStyleLbl="node1" presStyleIdx="0" presStyleCnt="7">
        <dgm:presLayoutVars>
          <dgm:bulletEnabled val="1"/>
        </dgm:presLayoutVars>
      </dgm:prSet>
      <dgm:spPr/>
      <dgm:t>
        <a:bodyPr/>
        <a:lstStyle/>
        <a:p>
          <a:endParaRPr lang="en-US"/>
        </a:p>
      </dgm:t>
    </dgm:pt>
    <dgm:pt modelId="{0A812601-6792-4ED4-8282-C156D8C7CC54}" type="pres">
      <dgm:prSet presAssocID="{01F5E0A8-DC9F-4B9E-BB9C-C3DFAA8EA068}" presName="sibTrans" presStyleCnt="0"/>
      <dgm:spPr/>
    </dgm:pt>
    <dgm:pt modelId="{5F72EA72-70AF-4F04-80BC-17CF3C050FFD}" type="pres">
      <dgm:prSet presAssocID="{23224BFD-DEBB-4F7F-B244-4BEDF1C0B50B}" presName="textNode" presStyleLbl="node1" presStyleIdx="1" presStyleCnt="7">
        <dgm:presLayoutVars>
          <dgm:bulletEnabled val="1"/>
        </dgm:presLayoutVars>
      </dgm:prSet>
      <dgm:spPr/>
      <dgm:t>
        <a:bodyPr/>
        <a:lstStyle/>
        <a:p>
          <a:endParaRPr lang="en-US"/>
        </a:p>
      </dgm:t>
    </dgm:pt>
    <dgm:pt modelId="{CAD5A7A9-5E9C-4C3D-8593-E323EE17A73C}" type="pres">
      <dgm:prSet presAssocID="{454D3973-F128-4A96-81D1-FA50B65C2196}" presName="sibTrans" presStyleCnt="0"/>
      <dgm:spPr/>
    </dgm:pt>
    <dgm:pt modelId="{733C09D7-86E9-4AEB-B7DC-BFA0CBA3808F}" type="pres">
      <dgm:prSet presAssocID="{2872B987-5289-4149-B19F-5DD31CC76C3F}" presName="textNode" presStyleLbl="node1" presStyleIdx="2" presStyleCnt="7">
        <dgm:presLayoutVars>
          <dgm:bulletEnabled val="1"/>
        </dgm:presLayoutVars>
      </dgm:prSet>
      <dgm:spPr/>
      <dgm:t>
        <a:bodyPr/>
        <a:lstStyle/>
        <a:p>
          <a:endParaRPr lang="en-US"/>
        </a:p>
      </dgm:t>
    </dgm:pt>
    <dgm:pt modelId="{71E37767-5552-41A5-8414-F5A9704375F7}" type="pres">
      <dgm:prSet presAssocID="{C7603E41-7209-4D1E-96A3-847FEB455FF3}" presName="sibTrans" presStyleCnt="0"/>
      <dgm:spPr/>
    </dgm:pt>
    <dgm:pt modelId="{4B59BE76-6D21-4590-A6A7-3B2FBB5A6DD2}" type="pres">
      <dgm:prSet presAssocID="{36BE834D-6BA8-4471-9458-CEE6532D8F09}" presName="textNode" presStyleLbl="node1" presStyleIdx="3" presStyleCnt="7">
        <dgm:presLayoutVars>
          <dgm:bulletEnabled val="1"/>
        </dgm:presLayoutVars>
      </dgm:prSet>
      <dgm:spPr/>
      <dgm:t>
        <a:bodyPr/>
        <a:lstStyle/>
        <a:p>
          <a:endParaRPr lang="en-US"/>
        </a:p>
      </dgm:t>
    </dgm:pt>
    <dgm:pt modelId="{4351E06F-62A3-412F-8D85-5C994BE5029F}" type="pres">
      <dgm:prSet presAssocID="{C9A097B7-334A-4E5D-97AB-0BE22F465AAA}" presName="sibTrans" presStyleCnt="0"/>
      <dgm:spPr/>
    </dgm:pt>
    <dgm:pt modelId="{E3FC1ED5-18B8-49A1-B348-88BB7B36FDA0}" type="pres">
      <dgm:prSet presAssocID="{84987018-C38E-441B-9301-2A8E980B99E4}" presName="textNode" presStyleLbl="node1" presStyleIdx="4" presStyleCnt="7">
        <dgm:presLayoutVars>
          <dgm:bulletEnabled val="1"/>
        </dgm:presLayoutVars>
      </dgm:prSet>
      <dgm:spPr/>
      <dgm:t>
        <a:bodyPr/>
        <a:lstStyle/>
        <a:p>
          <a:endParaRPr lang="en-US"/>
        </a:p>
      </dgm:t>
    </dgm:pt>
    <dgm:pt modelId="{3851C7F0-60F9-4BC3-BE16-22ECD0BB8732}" type="pres">
      <dgm:prSet presAssocID="{EDD8CB89-991C-4531-A826-67E251AF0AE6}" presName="sibTrans" presStyleCnt="0"/>
      <dgm:spPr/>
    </dgm:pt>
    <dgm:pt modelId="{F180293D-A6B0-4E68-8763-8D2CF49C4A5D}" type="pres">
      <dgm:prSet presAssocID="{55D6F751-C5AB-4302-ABC6-2DFB5D39A6BF}" presName="textNode" presStyleLbl="node1" presStyleIdx="5" presStyleCnt="7">
        <dgm:presLayoutVars>
          <dgm:bulletEnabled val="1"/>
        </dgm:presLayoutVars>
      </dgm:prSet>
      <dgm:spPr/>
      <dgm:t>
        <a:bodyPr/>
        <a:lstStyle/>
        <a:p>
          <a:endParaRPr lang="en-US"/>
        </a:p>
      </dgm:t>
    </dgm:pt>
    <dgm:pt modelId="{20A8F46D-2BF2-4377-86F2-B4F4FAE91F19}" type="pres">
      <dgm:prSet presAssocID="{FF16EAC2-519A-479E-9355-99013D90C4C0}" presName="sibTrans" presStyleCnt="0"/>
      <dgm:spPr/>
    </dgm:pt>
    <dgm:pt modelId="{66E7FB8B-7E91-47A2-B17D-F850EA74C0ED}" type="pres">
      <dgm:prSet presAssocID="{0CDC66BA-376F-46E3-9C82-B8B312C20D53}" presName="textNode" presStyleLbl="node1" presStyleIdx="6" presStyleCnt="7">
        <dgm:presLayoutVars>
          <dgm:bulletEnabled val="1"/>
        </dgm:presLayoutVars>
      </dgm:prSet>
      <dgm:spPr/>
      <dgm:t>
        <a:bodyPr/>
        <a:lstStyle/>
        <a:p>
          <a:endParaRPr lang="en-US"/>
        </a:p>
      </dgm:t>
    </dgm:pt>
  </dgm:ptLst>
  <dgm:cxnLst>
    <dgm:cxn modelId="{5C8AB11D-6BD5-4692-B710-FFC72EDD7C76}" srcId="{43B30651-1038-4472-A607-EA8298F25823}" destId="{84987018-C38E-441B-9301-2A8E980B99E4}" srcOrd="4" destOrd="0" parTransId="{8713053A-5707-483C-8477-B8A6B0479E1C}" sibTransId="{EDD8CB89-991C-4531-A826-67E251AF0AE6}"/>
    <dgm:cxn modelId="{54ACB2B4-46B5-4910-AB79-AC6B707F6DD7}" srcId="{43B30651-1038-4472-A607-EA8298F25823}" destId="{4BC71E18-2ECD-4D3A-97BB-41E7410E6868}" srcOrd="0" destOrd="0" parTransId="{3F520DB1-F9DB-4084-978F-D692B5BCC0D6}" sibTransId="{01F5E0A8-DC9F-4B9E-BB9C-C3DFAA8EA068}"/>
    <dgm:cxn modelId="{99D02101-7C63-45EF-A29F-B26D557EB7BF}" srcId="{43B30651-1038-4472-A607-EA8298F25823}" destId="{2872B987-5289-4149-B19F-5DD31CC76C3F}" srcOrd="2" destOrd="0" parTransId="{021C7C5F-0A46-486C-BC9A-19F9322D86EF}" sibTransId="{C7603E41-7209-4D1E-96A3-847FEB455FF3}"/>
    <dgm:cxn modelId="{B82627FD-8B94-471F-ADCB-3C3BCFAFA009}" type="presOf" srcId="{55D6F751-C5AB-4302-ABC6-2DFB5D39A6BF}" destId="{F180293D-A6B0-4E68-8763-8D2CF49C4A5D}" srcOrd="0" destOrd="0" presId="urn:microsoft.com/office/officeart/2005/8/layout/hProcess9"/>
    <dgm:cxn modelId="{4AD18CB5-2CCA-42C1-8BEF-CBDB190C4439}" type="presOf" srcId="{0CDC66BA-376F-46E3-9C82-B8B312C20D53}" destId="{66E7FB8B-7E91-47A2-B17D-F850EA74C0ED}" srcOrd="0" destOrd="0" presId="urn:microsoft.com/office/officeart/2005/8/layout/hProcess9"/>
    <dgm:cxn modelId="{7CD95535-3543-473D-BD45-1D0EC61913B6}" type="presOf" srcId="{36BE834D-6BA8-4471-9458-CEE6532D8F09}" destId="{4B59BE76-6D21-4590-A6A7-3B2FBB5A6DD2}" srcOrd="0" destOrd="0" presId="urn:microsoft.com/office/officeart/2005/8/layout/hProcess9"/>
    <dgm:cxn modelId="{3C866EE3-CAED-417B-8607-12B1CF444722}" srcId="{43B30651-1038-4472-A607-EA8298F25823}" destId="{23224BFD-DEBB-4F7F-B244-4BEDF1C0B50B}" srcOrd="1" destOrd="0" parTransId="{D16CB541-55F3-4773-B1AF-6BD5829617BE}" sibTransId="{454D3973-F128-4A96-81D1-FA50B65C2196}"/>
    <dgm:cxn modelId="{C42E6F7D-6390-4EEF-9E65-A2E97AD0B807}" type="presOf" srcId="{84987018-C38E-441B-9301-2A8E980B99E4}" destId="{E3FC1ED5-18B8-49A1-B348-88BB7B36FDA0}" srcOrd="0" destOrd="0" presId="urn:microsoft.com/office/officeart/2005/8/layout/hProcess9"/>
    <dgm:cxn modelId="{9D8313F3-4ABF-47DD-95FC-533553DB7C68}" type="presOf" srcId="{43B30651-1038-4472-A607-EA8298F25823}" destId="{16D072FF-7C2E-4B2B-BF2E-44B37EBC0197}" srcOrd="0" destOrd="0" presId="urn:microsoft.com/office/officeart/2005/8/layout/hProcess9"/>
    <dgm:cxn modelId="{CC5EE821-CF10-4309-8BB9-EA81DE66D617}" srcId="{43B30651-1038-4472-A607-EA8298F25823}" destId="{55D6F751-C5AB-4302-ABC6-2DFB5D39A6BF}" srcOrd="5" destOrd="0" parTransId="{FD2D8A5B-1632-414B-B612-A288DA7E2294}" sibTransId="{FF16EAC2-519A-479E-9355-99013D90C4C0}"/>
    <dgm:cxn modelId="{8A45B8C8-3F4F-4487-B4C9-658AB544D7EA}" type="presOf" srcId="{2872B987-5289-4149-B19F-5DD31CC76C3F}" destId="{733C09D7-86E9-4AEB-B7DC-BFA0CBA3808F}" srcOrd="0" destOrd="0" presId="urn:microsoft.com/office/officeart/2005/8/layout/hProcess9"/>
    <dgm:cxn modelId="{C657D442-7A6B-4EB5-9A4E-44BA419EE3AF}" srcId="{43B30651-1038-4472-A607-EA8298F25823}" destId="{36BE834D-6BA8-4471-9458-CEE6532D8F09}" srcOrd="3" destOrd="0" parTransId="{6D47E56D-5F7F-43FE-BCCE-5384D18DC825}" sibTransId="{C9A097B7-334A-4E5D-97AB-0BE22F465AAA}"/>
    <dgm:cxn modelId="{ED1D6B38-2714-4119-8F5E-7D87193DACE1}" type="presOf" srcId="{4BC71E18-2ECD-4D3A-97BB-41E7410E6868}" destId="{692CF5AD-A08F-4D5A-940A-D724A7F2A643}" srcOrd="0" destOrd="0" presId="urn:microsoft.com/office/officeart/2005/8/layout/hProcess9"/>
    <dgm:cxn modelId="{EEC7F2AA-608D-481B-A5A5-FFC07177E3AF}" srcId="{43B30651-1038-4472-A607-EA8298F25823}" destId="{0CDC66BA-376F-46E3-9C82-B8B312C20D53}" srcOrd="6" destOrd="0" parTransId="{0B432363-9F27-4827-AC84-91D5184A7E2B}" sibTransId="{4C581AA0-F688-4967-9728-AE076ACEB361}"/>
    <dgm:cxn modelId="{B66D0780-A3DE-44CC-A913-B3DD1C13595D}" type="presOf" srcId="{23224BFD-DEBB-4F7F-B244-4BEDF1C0B50B}" destId="{5F72EA72-70AF-4F04-80BC-17CF3C050FFD}" srcOrd="0" destOrd="0" presId="urn:microsoft.com/office/officeart/2005/8/layout/hProcess9"/>
    <dgm:cxn modelId="{A103F610-34FE-4A99-8398-EC96334A7724}" type="presParOf" srcId="{16D072FF-7C2E-4B2B-BF2E-44B37EBC0197}" destId="{C313C4F8-960F-4948-BAF9-439A1B2861EB}" srcOrd="0" destOrd="0" presId="urn:microsoft.com/office/officeart/2005/8/layout/hProcess9"/>
    <dgm:cxn modelId="{E86DABE5-E133-498D-AFD6-2BBFD8AE11D9}" type="presParOf" srcId="{16D072FF-7C2E-4B2B-BF2E-44B37EBC0197}" destId="{B4AD0F16-BE56-41B1-AFCD-4034012D4E4C}" srcOrd="1" destOrd="0" presId="urn:microsoft.com/office/officeart/2005/8/layout/hProcess9"/>
    <dgm:cxn modelId="{2B591095-C29A-4273-86F6-A9617DC28780}" type="presParOf" srcId="{B4AD0F16-BE56-41B1-AFCD-4034012D4E4C}" destId="{692CF5AD-A08F-4D5A-940A-D724A7F2A643}" srcOrd="0" destOrd="0" presId="urn:microsoft.com/office/officeart/2005/8/layout/hProcess9"/>
    <dgm:cxn modelId="{1F42FEA3-46D7-48CA-B6A9-3BBB8336D47F}" type="presParOf" srcId="{B4AD0F16-BE56-41B1-AFCD-4034012D4E4C}" destId="{0A812601-6792-4ED4-8282-C156D8C7CC54}" srcOrd="1" destOrd="0" presId="urn:microsoft.com/office/officeart/2005/8/layout/hProcess9"/>
    <dgm:cxn modelId="{5E49AE90-0E03-4408-B38D-7EF58622326F}" type="presParOf" srcId="{B4AD0F16-BE56-41B1-AFCD-4034012D4E4C}" destId="{5F72EA72-70AF-4F04-80BC-17CF3C050FFD}" srcOrd="2" destOrd="0" presId="urn:microsoft.com/office/officeart/2005/8/layout/hProcess9"/>
    <dgm:cxn modelId="{6608F1A9-E9DD-44A7-B1B2-F3B063BA0A99}" type="presParOf" srcId="{B4AD0F16-BE56-41B1-AFCD-4034012D4E4C}" destId="{CAD5A7A9-5E9C-4C3D-8593-E323EE17A73C}" srcOrd="3" destOrd="0" presId="urn:microsoft.com/office/officeart/2005/8/layout/hProcess9"/>
    <dgm:cxn modelId="{0237022C-4C9C-44B4-AE54-E52BF7EA3FDC}" type="presParOf" srcId="{B4AD0F16-BE56-41B1-AFCD-4034012D4E4C}" destId="{733C09D7-86E9-4AEB-B7DC-BFA0CBA3808F}" srcOrd="4" destOrd="0" presId="urn:microsoft.com/office/officeart/2005/8/layout/hProcess9"/>
    <dgm:cxn modelId="{766534DA-9B96-4E28-B7B9-590E7F969F9D}" type="presParOf" srcId="{B4AD0F16-BE56-41B1-AFCD-4034012D4E4C}" destId="{71E37767-5552-41A5-8414-F5A9704375F7}" srcOrd="5" destOrd="0" presId="urn:microsoft.com/office/officeart/2005/8/layout/hProcess9"/>
    <dgm:cxn modelId="{3F879173-7E42-461E-A1DB-4EFB81D19D41}" type="presParOf" srcId="{B4AD0F16-BE56-41B1-AFCD-4034012D4E4C}" destId="{4B59BE76-6D21-4590-A6A7-3B2FBB5A6DD2}" srcOrd="6" destOrd="0" presId="urn:microsoft.com/office/officeart/2005/8/layout/hProcess9"/>
    <dgm:cxn modelId="{3405F671-3F97-41A2-BEC2-690E27BE883E}" type="presParOf" srcId="{B4AD0F16-BE56-41B1-AFCD-4034012D4E4C}" destId="{4351E06F-62A3-412F-8D85-5C994BE5029F}" srcOrd="7" destOrd="0" presId="urn:microsoft.com/office/officeart/2005/8/layout/hProcess9"/>
    <dgm:cxn modelId="{7D876E43-47CC-4086-B737-B90AC9A7330B}" type="presParOf" srcId="{B4AD0F16-BE56-41B1-AFCD-4034012D4E4C}" destId="{E3FC1ED5-18B8-49A1-B348-88BB7B36FDA0}" srcOrd="8" destOrd="0" presId="urn:microsoft.com/office/officeart/2005/8/layout/hProcess9"/>
    <dgm:cxn modelId="{C3E26801-BFA0-4692-A1CF-9CA8FD4BBDEB}" type="presParOf" srcId="{B4AD0F16-BE56-41B1-AFCD-4034012D4E4C}" destId="{3851C7F0-60F9-4BC3-BE16-22ECD0BB8732}" srcOrd="9" destOrd="0" presId="urn:microsoft.com/office/officeart/2005/8/layout/hProcess9"/>
    <dgm:cxn modelId="{B1D8D731-7B24-45F8-BB6A-2FAE096822E9}" type="presParOf" srcId="{B4AD0F16-BE56-41B1-AFCD-4034012D4E4C}" destId="{F180293D-A6B0-4E68-8763-8D2CF49C4A5D}" srcOrd="10" destOrd="0" presId="urn:microsoft.com/office/officeart/2005/8/layout/hProcess9"/>
    <dgm:cxn modelId="{D500A370-BFED-4213-9000-0A0562B54C83}" type="presParOf" srcId="{B4AD0F16-BE56-41B1-AFCD-4034012D4E4C}" destId="{20A8F46D-2BF2-4377-86F2-B4F4FAE91F19}" srcOrd="11" destOrd="0" presId="urn:microsoft.com/office/officeart/2005/8/layout/hProcess9"/>
    <dgm:cxn modelId="{C958D89A-31B7-4E96-A1E5-E72819B1BE64}" type="presParOf" srcId="{B4AD0F16-BE56-41B1-AFCD-4034012D4E4C}" destId="{66E7FB8B-7E91-47A2-B17D-F850EA74C0ED}"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916100-9320-4EA1-ADA6-3728E4CCD1CD}" type="doc">
      <dgm:prSet loTypeId="urn:microsoft.com/office/officeart/2008/layout/HalfCircleOrganizationChart" loCatId="hierarchy" qsTypeId="urn:microsoft.com/office/officeart/2005/8/quickstyle/3d3" qsCatId="3D" csTypeId="urn:microsoft.com/office/officeart/2005/8/colors/accent1_3" csCatId="accent1" phldr="1"/>
      <dgm:spPr/>
      <dgm:t>
        <a:bodyPr/>
        <a:lstStyle/>
        <a:p>
          <a:endParaRPr lang="en-US"/>
        </a:p>
      </dgm:t>
    </dgm:pt>
    <dgm:pt modelId="{00C21D4F-22EE-4705-9133-1522BD49B642}">
      <dgm:prSet custT="1"/>
      <dgm:spPr/>
      <dgm:t>
        <a:bodyPr/>
        <a:lstStyle/>
        <a:p>
          <a:pPr rtl="0"/>
          <a:r>
            <a:rPr lang="en-US" sz="1200" b="1" dirty="0" smtClean="0"/>
            <a:t>A project management tool with four components</a:t>
          </a:r>
          <a:endParaRPr lang="en-IN" sz="1200" b="1" dirty="0"/>
        </a:p>
      </dgm:t>
    </dgm:pt>
    <dgm:pt modelId="{0CFCB24A-56CF-4BBB-A176-5E158A63F94E}" type="parTrans" cxnId="{60E2059C-D22D-4B4B-B423-5D6424ED42E3}">
      <dgm:prSet/>
      <dgm:spPr/>
      <dgm:t>
        <a:bodyPr/>
        <a:lstStyle/>
        <a:p>
          <a:endParaRPr lang="en-US" sz="1200" b="1"/>
        </a:p>
      </dgm:t>
    </dgm:pt>
    <dgm:pt modelId="{5EC51888-72D9-44DA-B8C5-E8339FD8B79E}" type="sibTrans" cxnId="{60E2059C-D22D-4B4B-B423-5D6424ED42E3}">
      <dgm:prSet/>
      <dgm:spPr/>
      <dgm:t>
        <a:bodyPr/>
        <a:lstStyle/>
        <a:p>
          <a:endParaRPr lang="en-US" sz="1200" b="1"/>
        </a:p>
      </dgm:t>
    </dgm:pt>
    <dgm:pt modelId="{56ED6E6D-D131-4383-9AD7-64F07DC1B6D2}">
      <dgm:prSet custT="1"/>
      <dgm:spPr/>
      <dgm:t>
        <a:bodyPr/>
        <a:lstStyle/>
        <a:p>
          <a:pPr rtl="0"/>
          <a:r>
            <a:rPr lang="en-US" sz="1200" b="1" smtClean="0"/>
            <a:t>Purpose</a:t>
          </a:r>
          <a:endParaRPr lang="en-IN" sz="1200" b="1"/>
        </a:p>
      </dgm:t>
    </dgm:pt>
    <dgm:pt modelId="{1A63BC3A-FE16-4174-9527-B5A9FE6710CA}" type="parTrans" cxnId="{9992E767-43F0-49C4-BD94-08BE02C31E62}">
      <dgm:prSet/>
      <dgm:spPr/>
      <dgm:t>
        <a:bodyPr/>
        <a:lstStyle/>
        <a:p>
          <a:endParaRPr lang="en-US" sz="1200" b="1"/>
        </a:p>
      </dgm:t>
    </dgm:pt>
    <dgm:pt modelId="{8F99E37B-24EE-4242-920F-6B8CDE2F1CCB}" type="sibTrans" cxnId="{9992E767-43F0-49C4-BD94-08BE02C31E62}">
      <dgm:prSet/>
      <dgm:spPr/>
      <dgm:t>
        <a:bodyPr/>
        <a:lstStyle/>
        <a:p>
          <a:endParaRPr lang="en-US" sz="1200" b="1"/>
        </a:p>
      </dgm:t>
    </dgm:pt>
    <dgm:pt modelId="{17F27EF5-687A-413F-BD19-60C5C53C3312}">
      <dgm:prSet custT="1"/>
      <dgm:spPr/>
      <dgm:t>
        <a:bodyPr/>
        <a:lstStyle/>
        <a:p>
          <a:pPr rtl="0"/>
          <a:r>
            <a:rPr lang="en-US" sz="1200" b="1" smtClean="0"/>
            <a:t>Stake-Holders</a:t>
          </a:r>
          <a:endParaRPr lang="en-IN" sz="1200" b="1"/>
        </a:p>
      </dgm:t>
    </dgm:pt>
    <dgm:pt modelId="{5343C0F6-65AD-4570-8E9B-F36BD6AC7030}" type="parTrans" cxnId="{6EAFA89E-E786-4B89-8ED7-805E86C9E5D0}">
      <dgm:prSet/>
      <dgm:spPr/>
      <dgm:t>
        <a:bodyPr/>
        <a:lstStyle/>
        <a:p>
          <a:endParaRPr lang="en-US" sz="1200" b="1"/>
        </a:p>
      </dgm:t>
    </dgm:pt>
    <dgm:pt modelId="{37AAF6BF-4A67-4347-A080-771E27B006FA}" type="sibTrans" cxnId="{6EAFA89E-E786-4B89-8ED7-805E86C9E5D0}">
      <dgm:prSet/>
      <dgm:spPr/>
      <dgm:t>
        <a:bodyPr/>
        <a:lstStyle/>
        <a:p>
          <a:endParaRPr lang="en-US" sz="1200" b="1"/>
        </a:p>
      </dgm:t>
    </dgm:pt>
    <dgm:pt modelId="{4926120D-9E4D-4582-9F2E-02D3FDE1E310}">
      <dgm:prSet custT="1"/>
      <dgm:spPr/>
      <dgm:t>
        <a:bodyPr/>
        <a:lstStyle/>
        <a:p>
          <a:pPr rtl="0"/>
          <a:r>
            <a:rPr lang="en-US" sz="1200" b="1" smtClean="0"/>
            <a:t>End-Results</a:t>
          </a:r>
          <a:endParaRPr lang="en-IN" sz="1200" b="1"/>
        </a:p>
      </dgm:t>
    </dgm:pt>
    <dgm:pt modelId="{801C76F5-0E05-4913-BAC0-A277725090FB}" type="parTrans" cxnId="{49BAA27E-1D09-4C48-80F7-7F65381C3D8D}">
      <dgm:prSet/>
      <dgm:spPr/>
      <dgm:t>
        <a:bodyPr/>
        <a:lstStyle/>
        <a:p>
          <a:endParaRPr lang="en-US" sz="1200" b="1"/>
        </a:p>
      </dgm:t>
    </dgm:pt>
    <dgm:pt modelId="{F49B355F-0941-4DA1-8BD7-E70123231CB9}" type="sibTrans" cxnId="{49BAA27E-1D09-4C48-80F7-7F65381C3D8D}">
      <dgm:prSet/>
      <dgm:spPr/>
      <dgm:t>
        <a:bodyPr/>
        <a:lstStyle/>
        <a:p>
          <a:endParaRPr lang="en-US" sz="1200" b="1"/>
        </a:p>
      </dgm:t>
    </dgm:pt>
    <dgm:pt modelId="{9250ED6F-35CE-488E-B8CB-471DB6A3BBED}">
      <dgm:prSet custT="1"/>
      <dgm:spPr/>
      <dgm:t>
        <a:bodyPr/>
        <a:lstStyle/>
        <a:p>
          <a:pPr rtl="0"/>
          <a:r>
            <a:rPr lang="en-US" sz="1200" b="1" smtClean="0"/>
            <a:t>Success-Criteria</a:t>
          </a:r>
          <a:endParaRPr lang="en-IN" sz="1200" b="1"/>
        </a:p>
      </dgm:t>
    </dgm:pt>
    <dgm:pt modelId="{E4A50847-2ED3-4EA9-9EE3-EAFBE9E696C9}" type="parTrans" cxnId="{62D972EB-1D0D-447B-9AB3-0E2306D05F86}">
      <dgm:prSet/>
      <dgm:spPr/>
      <dgm:t>
        <a:bodyPr/>
        <a:lstStyle/>
        <a:p>
          <a:endParaRPr lang="en-US" sz="1200" b="1"/>
        </a:p>
      </dgm:t>
    </dgm:pt>
    <dgm:pt modelId="{CECFA76E-937E-44A0-A1C3-9C30AEE76E6E}" type="sibTrans" cxnId="{62D972EB-1D0D-447B-9AB3-0E2306D05F86}">
      <dgm:prSet/>
      <dgm:spPr/>
      <dgm:t>
        <a:bodyPr/>
        <a:lstStyle/>
        <a:p>
          <a:endParaRPr lang="en-US" sz="1200" b="1"/>
        </a:p>
      </dgm:t>
    </dgm:pt>
    <dgm:pt modelId="{C3785A28-8688-4B41-8E03-A32C9B399E4A}" type="pres">
      <dgm:prSet presAssocID="{BB916100-9320-4EA1-ADA6-3728E4CCD1CD}" presName="Name0" presStyleCnt="0">
        <dgm:presLayoutVars>
          <dgm:orgChart val="1"/>
          <dgm:chPref val="1"/>
          <dgm:dir/>
          <dgm:animOne val="branch"/>
          <dgm:animLvl val="lvl"/>
          <dgm:resizeHandles/>
        </dgm:presLayoutVars>
      </dgm:prSet>
      <dgm:spPr/>
      <dgm:t>
        <a:bodyPr/>
        <a:lstStyle/>
        <a:p>
          <a:endParaRPr lang="en-US"/>
        </a:p>
      </dgm:t>
    </dgm:pt>
    <dgm:pt modelId="{D5702F1F-FFED-4840-9451-723FA0D1E635}" type="pres">
      <dgm:prSet presAssocID="{00C21D4F-22EE-4705-9133-1522BD49B642}" presName="hierRoot1" presStyleCnt="0">
        <dgm:presLayoutVars>
          <dgm:hierBranch val="init"/>
        </dgm:presLayoutVars>
      </dgm:prSet>
      <dgm:spPr/>
    </dgm:pt>
    <dgm:pt modelId="{D89A960E-230C-40BD-8EF9-F3B33E01A1A8}" type="pres">
      <dgm:prSet presAssocID="{00C21D4F-22EE-4705-9133-1522BD49B642}" presName="rootComposite1" presStyleCnt="0"/>
      <dgm:spPr/>
    </dgm:pt>
    <dgm:pt modelId="{A872CD47-9621-48FF-9FAE-CB097B2931CA}" type="pres">
      <dgm:prSet presAssocID="{00C21D4F-22EE-4705-9133-1522BD49B642}" presName="rootText1" presStyleLbl="alignAcc1" presStyleIdx="0" presStyleCnt="0" custScaleX="160930" custLinFactX="116785" custLinFactY="-100000" custLinFactNeighborX="200000" custLinFactNeighborY="-199356">
        <dgm:presLayoutVars>
          <dgm:chPref val="3"/>
        </dgm:presLayoutVars>
      </dgm:prSet>
      <dgm:spPr/>
      <dgm:t>
        <a:bodyPr/>
        <a:lstStyle/>
        <a:p>
          <a:endParaRPr lang="en-US"/>
        </a:p>
      </dgm:t>
    </dgm:pt>
    <dgm:pt modelId="{39788156-E1C2-476D-8C82-25C6CD5466D7}" type="pres">
      <dgm:prSet presAssocID="{00C21D4F-22EE-4705-9133-1522BD49B642}" presName="topArc1" presStyleLbl="parChTrans1D1" presStyleIdx="0" presStyleCnt="10"/>
      <dgm:spPr/>
    </dgm:pt>
    <dgm:pt modelId="{79FE7AD7-7438-40A0-86F2-1AEF865AEEB6}" type="pres">
      <dgm:prSet presAssocID="{00C21D4F-22EE-4705-9133-1522BD49B642}" presName="bottomArc1" presStyleLbl="parChTrans1D1" presStyleIdx="1" presStyleCnt="10"/>
      <dgm:spPr/>
    </dgm:pt>
    <dgm:pt modelId="{83167F26-E24C-4928-818F-BC280C15E28D}" type="pres">
      <dgm:prSet presAssocID="{00C21D4F-22EE-4705-9133-1522BD49B642}" presName="topConnNode1" presStyleLbl="node1" presStyleIdx="0" presStyleCnt="0"/>
      <dgm:spPr/>
      <dgm:t>
        <a:bodyPr/>
        <a:lstStyle/>
        <a:p>
          <a:endParaRPr lang="en-US"/>
        </a:p>
      </dgm:t>
    </dgm:pt>
    <dgm:pt modelId="{39A462DE-4E6B-46AF-8469-8E7975228E90}" type="pres">
      <dgm:prSet presAssocID="{00C21D4F-22EE-4705-9133-1522BD49B642}" presName="hierChild2" presStyleCnt="0"/>
      <dgm:spPr/>
    </dgm:pt>
    <dgm:pt modelId="{3D71A1D8-163C-4845-B562-F22321E495AD}" type="pres">
      <dgm:prSet presAssocID="{00C21D4F-22EE-4705-9133-1522BD49B642}" presName="hierChild3" presStyleCnt="0"/>
      <dgm:spPr/>
    </dgm:pt>
    <dgm:pt modelId="{68FCF889-4150-4BEA-9C0C-ED70ADAC226A}" type="pres">
      <dgm:prSet presAssocID="{56ED6E6D-D131-4383-9AD7-64F07DC1B6D2}" presName="hierRoot1" presStyleCnt="0">
        <dgm:presLayoutVars>
          <dgm:hierBranch val="init"/>
        </dgm:presLayoutVars>
      </dgm:prSet>
      <dgm:spPr/>
    </dgm:pt>
    <dgm:pt modelId="{38E33D86-0EBA-4C17-A45B-89DC8C1423C7}" type="pres">
      <dgm:prSet presAssocID="{56ED6E6D-D131-4383-9AD7-64F07DC1B6D2}" presName="rootComposite1" presStyleCnt="0"/>
      <dgm:spPr/>
    </dgm:pt>
    <dgm:pt modelId="{BF4E11DF-00D5-4617-9DCF-9BA6FB85B846}" type="pres">
      <dgm:prSet presAssocID="{56ED6E6D-D131-4383-9AD7-64F07DC1B6D2}" presName="rootText1" presStyleLbl="alignAcc1" presStyleIdx="0" presStyleCnt="0">
        <dgm:presLayoutVars>
          <dgm:chPref val="3"/>
        </dgm:presLayoutVars>
      </dgm:prSet>
      <dgm:spPr/>
      <dgm:t>
        <a:bodyPr/>
        <a:lstStyle/>
        <a:p>
          <a:endParaRPr lang="en-US"/>
        </a:p>
      </dgm:t>
    </dgm:pt>
    <dgm:pt modelId="{B0B024B5-C079-4D1E-9058-AD9009AAA401}" type="pres">
      <dgm:prSet presAssocID="{56ED6E6D-D131-4383-9AD7-64F07DC1B6D2}" presName="topArc1" presStyleLbl="parChTrans1D1" presStyleIdx="2" presStyleCnt="10"/>
      <dgm:spPr/>
    </dgm:pt>
    <dgm:pt modelId="{22F60125-D9CF-442B-8157-9DB662822F9D}" type="pres">
      <dgm:prSet presAssocID="{56ED6E6D-D131-4383-9AD7-64F07DC1B6D2}" presName="bottomArc1" presStyleLbl="parChTrans1D1" presStyleIdx="3" presStyleCnt="10"/>
      <dgm:spPr/>
    </dgm:pt>
    <dgm:pt modelId="{DDEFB6DB-FCB0-4653-9234-CC3A2D434718}" type="pres">
      <dgm:prSet presAssocID="{56ED6E6D-D131-4383-9AD7-64F07DC1B6D2}" presName="topConnNode1" presStyleLbl="node1" presStyleIdx="0" presStyleCnt="0"/>
      <dgm:spPr/>
      <dgm:t>
        <a:bodyPr/>
        <a:lstStyle/>
        <a:p>
          <a:endParaRPr lang="en-US"/>
        </a:p>
      </dgm:t>
    </dgm:pt>
    <dgm:pt modelId="{F313D678-D71D-4DF5-AB5C-FE6D00AA4582}" type="pres">
      <dgm:prSet presAssocID="{56ED6E6D-D131-4383-9AD7-64F07DC1B6D2}" presName="hierChild2" presStyleCnt="0"/>
      <dgm:spPr/>
    </dgm:pt>
    <dgm:pt modelId="{1058481A-076C-47AD-AD81-6A34E28B279A}" type="pres">
      <dgm:prSet presAssocID="{56ED6E6D-D131-4383-9AD7-64F07DC1B6D2}" presName="hierChild3" presStyleCnt="0"/>
      <dgm:spPr/>
    </dgm:pt>
    <dgm:pt modelId="{98894735-7B20-4B75-905D-2AC98D798309}" type="pres">
      <dgm:prSet presAssocID="{17F27EF5-687A-413F-BD19-60C5C53C3312}" presName="hierRoot1" presStyleCnt="0">
        <dgm:presLayoutVars>
          <dgm:hierBranch val="init"/>
        </dgm:presLayoutVars>
      </dgm:prSet>
      <dgm:spPr/>
    </dgm:pt>
    <dgm:pt modelId="{DF829FF4-E41D-413E-8243-24A3AC0771F9}" type="pres">
      <dgm:prSet presAssocID="{17F27EF5-687A-413F-BD19-60C5C53C3312}" presName="rootComposite1" presStyleCnt="0"/>
      <dgm:spPr/>
    </dgm:pt>
    <dgm:pt modelId="{32BE4C18-626B-487F-8E35-AB33994D07DE}" type="pres">
      <dgm:prSet presAssocID="{17F27EF5-687A-413F-BD19-60C5C53C3312}" presName="rootText1" presStyleLbl="alignAcc1" presStyleIdx="0" presStyleCnt="0">
        <dgm:presLayoutVars>
          <dgm:chPref val="3"/>
        </dgm:presLayoutVars>
      </dgm:prSet>
      <dgm:spPr/>
      <dgm:t>
        <a:bodyPr/>
        <a:lstStyle/>
        <a:p>
          <a:endParaRPr lang="en-US"/>
        </a:p>
      </dgm:t>
    </dgm:pt>
    <dgm:pt modelId="{17B56E1A-9F06-4D04-9FD8-D799AB67B6D9}" type="pres">
      <dgm:prSet presAssocID="{17F27EF5-687A-413F-BD19-60C5C53C3312}" presName="topArc1" presStyleLbl="parChTrans1D1" presStyleIdx="4" presStyleCnt="10"/>
      <dgm:spPr/>
    </dgm:pt>
    <dgm:pt modelId="{62350759-DE76-42AE-8173-01F56F5DEE9E}" type="pres">
      <dgm:prSet presAssocID="{17F27EF5-687A-413F-BD19-60C5C53C3312}" presName="bottomArc1" presStyleLbl="parChTrans1D1" presStyleIdx="5" presStyleCnt="10"/>
      <dgm:spPr/>
    </dgm:pt>
    <dgm:pt modelId="{37B4A15A-3585-405C-AB36-5E7154DEB62A}" type="pres">
      <dgm:prSet presAssocID="{17F27EF5-687A-413F-BD19-60C5C53C3312}" presName="topConnNode1" presStyleLbl="node1" presStyleIdx="0" presStyleCnt="0"/>
      <dgm:spPr/>
      <dgm:t>
        <a:bodyPr/>
        <a:lstStyle/>
        <a:p>
          <a:endParaRPr lang="en-US"/>
        </a:p>
      </dgm:t>
    </dgm:pt>
    <dgm:pt modelId="{3C85A967-1EF5-43F5-AC26-2D8D1BE16C1A}" type="pres">
      <dgm:prSet presAssocID="{17F27EF5-687A-413F-BD19-60C5C53C3312}" presName="hierChild2" presStyleCnt="0"/>
      <dgm:spPr/>
    </dgm:pt>
    <dgm:pt modelId="{0E2C2F63-DFD0-4123-B527-8A462B8D3BB5}" type="pres">
      <dgm:prSet presAssocID="{17F27EF5-687A-413F-BD19-60C5C53C3312}" presName="hierChild3" presStyleCnt="0"/>
      <dgm:spPr/>
    </dgm:pt>
    <dgm:pt modelId="{147E6076-4D60-4DDB-880E-96DBDDF5A847}" type="pres">
      <dgm:prSet presAssocID="{4926120D-9E4D-4582-9F2E-02D3FDE1E310}" presName="hierRoot1" presStyleCnt="0">
        <dgm:presLayoutVars>
          <dgm:hierBranch val="init"/>
        </dgm:presLayoutVars>
      </dgm:prSet>
      <dgm:spPr/>
    </dgm:pt>
    <dgm:pt modelId="{4C309863-7996-4BBE-87A4-3A5ACF7728AA}" type="pres">
      <dgm:prSet presAssocID="{4926120D-9E4D-4582-9F2E-02D3FDE1E310}" presName="rootComposite1" presStyleCnt="0"/>
      <dgm:spPr/>
    </dgm:pt>
    <dgm:pt modelId="{ABEC7862-CE52-4062-9FDD-167B5C47D383}" type="pres">
      <dgm:prSet presAssocID="{4926120D-9E4D-4582-9F2E-02D3FDE1E310}" presName="rootText1" presStyleLbl="alignAcc1" presStyleIdx="0" presStyleCnt="0">
        <dgm:presLayoutVars>
          <dgm:chPref val="3"/>
        </dgm:presLayoutVars>
      </dgm:prSet>
      <dgm:spPr/>
      <dgm:t>
        <a:bodyPr/>
        <a:lstStyle/>
        <a:p>
          <a:endParaRPr lang="en-US"/>
        </a:p>
      </dgm:t>
    </dgm:pt>
    <dgm:pt modelId="{89B838CB-5543-4966-9163-87ECBF4CB4D7}" type="pres">
      <dgm:prSet presAssocID="{4926120D-9E4D-4582-9F2E-02D3FDE1E310}" presName="topArc1" presStyleLbl="parChTrans1D1" presStyleIdx="6" presStyleCnt="10"/>
      <dgm:spPr/>
    </dgm:pt>
    <dgm:pt modelId="{75C909BA-23A8-41AD-83B6-8ABE60DF4A8C}" type="pres">
      <dgm:prSet presAssocID="{4926120D-9E4D-4582-9F2E-02D3FDE1E310}" presName="bottomArc1" presStyleLbl="parChTrans1D1" presStyleIdx="7" presStyleCnt="10"/>
      <dgm:spPr/>
    </dgm:pt>
    <dgm:pt modelId="{129B2A26-498E-4DF5-A2FD-D43B52E20D7E}" type="pres">
      <dgm:prSet presAssocID="{4926120D-9E4D-4582-9F2E-02D3FDE1E310}" presName="topConnNode1" presStyleLbl="node1" presStyleIdx="0" presStyleCnt="0"/>
      <dgm:spPr/>
      <dgm:t>
        <a:bodyPr/>
        <a:lstStyle/>
        <a:p>
          <a:endParaRPr lang="en-US"/>
        </a:p>
      </dgm:t>
    </dgm:pt>
    <dgm:pt modelId="{63E94A41-5CDB-4681-8BCA-D2AF857F6776}" type="pres">
      <dgm:prSet presAssocID="{4926120D-9E4D-4582-9F2E-02D3FDE1E310}" presName="hierChild2" presStyleCnt="0"/>
      <dgm:spPr/>
    </dgm:pt>
    <dgm:pt modelId="{7E3389DD-95A1-4BC8-9C10-876F0675D28A}" type="pres">
      <dgm:prSet presAssocID="{4926120D-9E4D-4582-9F2E-02D3FDE1E310}" presName="hierChild3" presStyleCnt="0"/>
      <dgm:spPr/>
    </dgm:pt>
    <dgm:pt modelId="{E8A98EEF-57A4-46E5-8BEB-1F6AE868C3DA}" type="pres">
      <dgm:prSet presAssocID="{9250ED6F-35CE-488E-B8CB-471DB6A3BBED}" presName="hierRoot1" presStyleCnt="0">
        <dgm:presLayoutVars>
          <dgm:hierBranch val="init"/>
        </dgm:presLayoutVars>
      </dgm:prSet>
      <dgm:spPr/>
    </dgm:pt>
    <dgm:pt modelId="{952A1B61-C6C0-4ED3-9097-3AB60F835802}" type="pres">
      <dgm:prSet presAssocID="{9250ED6F-35CE-488E-B8CB-471DB6A3BBED}" presName="rootComposite1" presStyleCnt="0"/>
      <dgm:spPr/>
    </dgm:pt>
    <dgm:pt modelId="{25759A7E-BFAC-444A-8E5C-8315C77F0719}" type="pres">
      <dgm:prSet presAssocID="{9250ED6F-35CE-488E-B8CB-471DB6A3BBED}" presName="rootText1" presStyleLbl="alignAcc1" presStyleIdx="0" presStyleCnt="0">
        <dgm:presLayoutVars>
          <dgm:chPref val="3"/>
        </dgm:presLayoutVars>
      </dgm:prSet>
      <dgm:spPr/>
      <dgm:t>
        <a:bodyPr/>
        <a:lstStyle/>
        <a:p>
          <a:endParaRPr lang="en-US"/>
        </a:p>
      </dgm:t>
    </dgm:pt>
    <dgm:pt modelId="{0680FE59-0F00-4921-BE2B-19210B8C9BF4}" type="pres">
      <dgm:prSet presAssocID="{9250ED6F-35CE-488E-B8CB-471DB6A3BBED}" presName="topArc1" presStyleLbl="parChTrans1D1" presStyleIdx="8" presStyleCnt="10"/>
      <dgm:spPr/>
    </dgm:pt>
    <dgm:pt modelId="{DCE37B39-D7E2-4C65-AE0A-F82B2AFAF632}" type="pres">
      <dgm:prSet presAssocID="{9250ED6F-35CE-488E-B8CB-471DB6A3BBED}" presName="bottomArc1" presStyleLbl="parChTrans1D1" presStyleIdx="9" presStyleCnt="10"/>
      <dgm:spPr/>
    </dgm:pt>
    <dgm:pt modelId="{9FF6BB62-CC10-48C1-8161-66917B507AF7}" type="pres">
      <dgm:prSet presAssocID="{9250ED6F-35CE-488E-B8CB-471DB6A3BBED}" presName="topConnNode1" presStyleLbl="node1" presStyleIdx="0" presStyleCnt="0"/>
      <dgm:spPr/>
      <dgm:t>
        <a:bodyPr/>
        <a:lstStyle/>
        <a:p>
          <a:endParaRPr lang="en-US"/>
        </a:p>
      </dgm:t>
    </dgm:pt>
    <dgm:pt modelId="{9B8CAFD1-0006-444F-AD7A-AFEF6EE328A8}" type="pres">
      <dgm:prSet presAssocID="{9250ED6F-35CE-488E-B8CB-471DB6A3BBED}" presName="hierChild2" presStyleCnt="0"/>
      <dgm:spPr/>
    </dgm:pt>
    <dgm:pt modelId="{32797591-6CE5-46BA-B13D-F0BD19947049}" type="pres">
      <dgm:prSet presAssocID="{9250ED6F-35CE-488E-B8CB-471DB6A3BBED}" presName="hierChild3" presStyleCnt="0"/>
      <dgm:spPr/>
    </dgm:pt>
  </dgm:ptLst>
  <dgm:cxnLst>
    <dgm:cxn modelId="{48FF1ABE-6754-4A57-877E-467704DA32E8}" type="presOf" srcId="{4926120D-9E4D-4582-9F2E-02D3FDE1E310}" destId="{ABEC7862-CE52-4062-9FDD-167B5C47D383}" srcOrd="0" destOrd="0" presId="urn:microsoft.com/office/officeart/2008/layout/HalfCircleOrganizationChart"/>
    <dgm:cxn modelId="{D9A31FE1-B3E4-4EB4-93F4-1F285F7D2EB9}" type="presOf" srcId="{4926120D-9E4D-4582-9F2E-02D3FDE1E310}" destId="{129B2A26-498E-4DF5-A2FD-D43B52E20D7E}" srcOrd="1" destOrd="0" presId="urn:microsoft.com/office/officeart/2008/layout/HalfCircleOrganizationChart"/>
    <dgm:cxn modelId="{22E56261-7D6F-4F91-B2AD-D145B373EFDE}" type="presOf" srcId="{56ED6E6D-D131-4383-9AD7-64F07DC1B6D2}" destId="{DDEFB6DB-FCB0-4653-9234-CC3A2D434718}" srcOrd="1" destOrd="0" presId="urn:microsoft.com/office/officeart/2008/layout/HalfCircleOrganizationChart"/>
    <dgm:cxn modelId="{025B052F-3556-463B-931D-9881417D8E24}" type="presOf" srcId="{9250ED6F-35CE-488E-B8CB-471DB6A3BBED}" destId="{9FF6BB62-CC10-48C1-8161-66917B507AF7}" srcOrd="1" destOrd="0" presId="urn:microsoft.com/office/officeart/2008/layout/HalfCircleOrganizationChart"/>
    <dgm:cxn modelId="{60E2059C-D22D-4B4B-B423-5D6424ED42E3}" srcId="{BB916100-9320-4EA1-ADA6-3728E4CCD1CD}" destId="{00C21D4F-22EE-4705-9133-1522BD49B642}" srcOrd="0" destOrd="0" parTransId="{0CFCB24A-56CF-4BBB-A176-5E158A63F94E}" sibTransId="{5EC51888-72D9-44DA-B8C5-E8339FD8B79E}"/>
    <dgm:cxn modelId="{6EAFA89E-E786-4B89-8ED7-805E86C9E5D0}" srcId="{BB916100-9320-4EA1-ADA6-3728E4CCD1CD}" destId="{17F27EF5-687A-413F-BD19-60C5C53C3312}" srcOrd="2" destOrd="0" parTransId="{5343C0F6-65AD-4570-8E9B-F36BD6AC7030}" sibTransId="{37AAF6BF-4A67-4347-A080-771E27B006FA}"/>
    <dgm:cxn modelId="{7B9F3660-9515-4113-B199-1C12FEE24B34}" type="presOf" srcId="{BB916100-9320-4EA1-ADA6-3728E4CCD1CD}" destId="{C3785A28-8688-4B41-8E03-A32C9B399E4A}" srcOrd="0" destOrd="0" presId="urn:microsoft.com/office/officeart/2008/layout/HalfCircleOrganizationChart"/>
    <dgm:cxn modelId="{9EC45C0E-10C6-4168-B032-2BE12C8C1F95}" type="presOf" srcId="{17F27EF5-687A-413F-BD19-60C5C53C3312}" destId="{37B4A15A-3585-405C-AB36-5E7154DEB62A}" srcOrd="1" destOrd="0" presId="urn:microsoft.com/office/officeart/2008/layout/HalfCircleOrganizationChart"/>
    <dgm:cxn modelId="{88E258F0-D82B-41F3-BA8A-3C49EAFDD972}" type="presOf" srcId="{00C21D4F-22EE-4705-9133-1522BD49B642}" destId="{83167F26-E24C-4928-818F-BC280C15E28D}" srcOrd="1" destOrd="0" presId="urn:microsoft.com/office/officeart/2008/layout/HalfCircleOrganizationChart"/>
    <dgm:cxn modelId="{5EE65518-AE25-4783-8B17-18164AA80C26}" type="presOf" srcId="{56ED6E6D-D131-4383-9AD7-64F07DC1B6D2}" destId="{BF4E11DF-00D5-4617-9DCF-9BA6FB85B846}" srcOrd="0" destOrd="0" presId="urn:microsoft.com/office/officeart/2008/layout/HalfCircleOrganizationChart"/>
    <dgm:cxn modelId="{49BAA27E-1D09-4C48-80F7-7F65381C3D8D}" srcId="{BB916100-9320-4EA1-ADA6-3728E4CCD1CD}" destId="{4926120D-9E4D-4582-9F2E-02D3FDE1E310}" srcOrd="3" destOrd="0" parTransId="{801C76F5-0E05-4913-BAC0-A277725090FB}" sibTransId="{F49B355F-0941-4DA1-8BD7-E70123231CB9}"/>
    <dgm:cxn modelId="{8521CF8E-3A38-4551-A718-0816491C1F7E}" type="presOf" srcId="{17F27EF5-687A-413F-BD19-60C5C53C3312}" destId="{32BE4C18-626B-487F-8E35-AB33994D07DE}" srcOrd="0" destOrd="0" presId="urn:microsoft.com/office/officeart/2008/layout/HalfCircleOrganizationChart"/>
    <dgm:cxn modelId="{45652ED1-DA43-492B-A05A-F4EDEBC04B2E}" type="presOf" srcId="{9250ED6F-35CE-488E-B8CB-471DB6A3BBED}" destId="{25759A7E-BFAC-444A-8E5C-8315C77F0719}" srcOrd="0" destOrd="0" presId="urn:microsoft.com/office/officeart/2008/layout/HalfCircleOrganizationChart"/>
    <dgm:cxn modelId="{9992E767-43F0-49C4-BD94-08BE02C31E62}" srcId="{BB916100-9320-4EA1-ADA6-3728E4CCD1CD}" destId="{56ED6E6D-D131-4383-9AD7-64F07DC1B6D2}" srcOrd="1" destOrd="0" parTransId="{1A63BC3A-FE16-4174-9527-B5A9FE6710CA}" sibTransId="{8F99E37B-24EE-4242-920F-6B8CDE2F1CCB}"/>
    <dgm:cxn modelId="{62D972EB-1D0D-447B-9AB3-0E2306D05F86}" srcId="{BB916100-9320-4EA1-ADA6-3728E4CCD1CD}" destId="{9250ED6F-35CE-488E-B8CB-471DB6A3BBED}" srcOrd="4" destOrd="0" parTransId="{E4A50847-2ED3-4EA9-9EE3-EAFBE9E696C9}" sibTransId="{CECFA76E-937E-44A0-A1C3-9C30AEE76E6E}"/>
    <dgm:cxn modelId="{3941E9FD-F0D0-462F-B6E5-A3F6868FDDEF}" type="presOf" srcId="{00C21D4F-22EE-4705-9133-1522BD49B642}" destId="{A872CD47-9621-48FF-9FAE-CB097B2931CA}" srcOrd="0" destOrd="0" presId="urn:microsoft.com/office/officeart/2008/layout/HalfCircleOrganizationChart"/>
    <dgm:cxn modelId="{9A7E6CF1-79B1-4AD0-A468-C953F875B9DE}" type="presParOf" srcId="{C3785A28-8688-4B41-8E03-A32C9B399E4A}" destId="{D5702F1F-FFED-4840-9451-723FA0D1E635}" srcOrd="0" destOrd="0" presId="urn:microsoft.com/office/officeart/2008/layout/HalfCircleOrganizationChart"/>
    <dgm:cxn modelId="{57F7C97B-2770-4D8A-A34A-3F60B6BA9C07}" type="presParOf" srcId="{D5702F1F-FFED-4840-9451-723FA0D1E635}" destId="{D89A960E-230C-40BD-8EF9-F3B33E01A1A8}" srcOrd="0" destOrd="0" presId="urn:microsoft.com/office/officeart/2008/layout/HalfCircleOrganizationChart"/>
    <dgm:cxn modelId="{84AF7389-EF86-4648-B3F2-046E063BC60E}" type="presParOf" srcId="{D89A960E-230C-40BD-8EF9-F3B33E01A1A8}" destId="{A872CD47-9621-48FF-9FAE-CB097B2931CA}" srcOrd="0" destOrd="0" presId="urn:microsoft.com/office/officeart/2008/layout/HalfCircleOrganizationChart"/>
    <dgm:cxn modelId="{DCE12C23-18BF-4ECD-AFE7-BBB2E6C1A2B8}" type="presParOf" srcId="{D89A960E-230C-40BD-8EF9-F3B33E01A1A8}" destId="{39788156-E1C2-476D-8C82-25C6CD5466D7}" srcOrd="1" destOrd="0" presId="urn:microsoft.com/office/officeart/2008/layout/HalfCircleOrganizationChart"/>
    <dgm:cxn modelId="{00DE27A8-735E-4F45-A2E5-CAA0EA34CE55}" type="presParOf" srcId="{D89A960E-230C-40BD-8EF9-F3B33E01A1A8}" destId="{79FE7AD7-7438-40A0-86F2-1AEF865AEEB6}" srcOrd="2" destOrd="0" presId="urn:microsoft.com/office/officeart/2008/layout/HalfCircleOrganizationChart"/>
    <dgm:cxn modelId="{1E946680-556A-4E93-AD75-12AC28D16BFA}" type="presParOf" srcId="{D89A960E-230C-40BD-8EF9-F3B33E01A1A8}" destId="{83167F26-E24C-4928-818F-BC280C15E28D}" srcOrd="3" destOrd="0" presId="urn:microsoft.com/office/officeart/2008/layout/HalfCircleOrganizationChart"/>
    <dgm:cxn modelId="{0261BD97-18AF-464D-97AC-F9AC86A9BBA4}" type="presParOf" srcId="{D5702F1F-FFED-4840-9451-723FA0D1E635}" destId="{39A462DE-4E6B-46AF-8469-8E7975228E90}" srcOrd="1" destOrd="0" presId="urn:microsoft.com/office/officeart/2008/layout/HalfCircleOrganizationChart"/>
    <dgm:cxn modelId="{32E54DED-4C03-4281-B3ED-F3ACD6FEF0C2}" type="presParOf" srcId="{D5702F1F-FFED-4840-9451-723FA0D1E635}" destId="{3D71A1D8-163C-4845-B562-F22321E495AD}" srcOrd="2" destOrd="0" presId="urn:microsoft.com/office/officeart/2008/layout/HalfCircleOrganizationChart"/>
    <dgm:cxn modelId="{5CA9B7B5-CB18-4574-9743-C07E5B2C2E13}" type="presParOf" srcId="{C3785A28-8688-4B41-8E03-A32C9B399E4A}" destId="{68FCF889-4150-4BEA-9C0C-ED70ADAC226A}" srcOrd="1" destOrd="0" presId="urn:microsoft.com/office/officeart/2008/layout/HalfCircleOrganizationChart"/>
    <dgm:cxn modelId="{400A1C2E-71A2-4C0F-A0E0-D24F08BEB24F}" type="presParOf" srcId="{68FCF889-4150-4BEA-9C0C-ED70ADAC226A}" destId="{38E33D86-0EBA-4C17-A45B-89DC8C1423C7}" srcOrd="0" destOrd="0" presId="urn:microsoft.com/office/officeart/2008/layout/HalfCircleOrganizationChart"/>
    <dgm:cxn modelId="{8B5A5CE4-1A43-446E-A31C-B96E90E2DB76}" type="presParOf" srcId="{38E33D86-0EBA-4C17-A45B-89DC8C1423C7}" destId="{BF4E11DF-00D5-4617-9DCF-9BA6FB85B846}" srcOrd="0" destOrd="0" presId="urn:microsoft.com/office/officeart/2008/layout/HalfCircleOrganizationChart"/>
    <dgm:cxn modelId="{31BA9E4A-2842-4002-B32A-83505FAEAF4A}" type="presParOf" srcId="{38E33D86-0EBA-4C17-A45B-89DC8C1423C7}" destId="{B0B024B5-C079-4D1E-9058-AD9009AAA401}" srcOrd="1" destOrd="0" presId="urn:microsoft.com/office/officeart/2008/layout/HalfCircleOrganizationChart"/>
    <dgm:cxn modelId="{473E3155-A8CB-4C09-B31F-B6CD10AE20F4}" type="presParOf" srcId="{38E33D86-0EBA-4C17-A45B-89DC8C1423C7}" destId="{22F60125-D9CF-442B-8157-9DB662822F9D}" srcOrd="2" destOrd="0" presId="urn:microsoft.com/office/officeart/2008/layout/HalfCircleOrganizationChart"/>
    <dgm:cxn modelId="{ACD0C706-54D2-4369-9194-5DE2BE518D06}" type="presParOf" srcId="{38E33D86-0EBA-4C17-A45B-89DC8C1423C7}" destId="{DDEFB6DB-FCB0-4653-9234-CC3A2D434718}" srcOrd="3" destOrd="0" presId="urn:microsoft.com/office/officeart/2008/layout/HalfCircleOrganizationChart"/>
    <dgm:cxn modelId="{BE5F047B-5CCF-444C-8989-06164A873058}" type="presParOf" srcId="{68FCF889-4150-4BEA-9C0C-ED70ADAC226A}" destId="{F313D678-D71D-4DF5-AB5C-FE6D00AA4582}" srcOrd="1" destOrd="0" presId="urn:microsoft.com/office/officeart/2008/layout/HalfCircleOrganizationChart"/>
    <dgm:cxn modelId="{C25DA77B-2BB6-4DE8-9402-110AAFEC0B21}" type="presParOf" srcId="{68FCF889-4150-4BEA-9C0C-ED70ADAC226A}" destId="{1058481A-076C-47AD-AD81-6A34E28B279A}" srcOrd="2" destOrd="0" presId="urn:microsoft.com/office/officeart/2008/layout/HalfCircleOrganizationChart"/>
    <dgm:cxn modelId="{23EB6D29-FFF4-4E7D-BAEB-D9DA6652EFA2}" type="presParOf" srcId="{C3785A28-8688-4B41-8E03-A32C9B399E4A}" destId="{98894735-7B20-4B75-905D-2AC98D798309}" srcOrd="2" destOrd="0" presId="urn:microsoft.com/office/officeart/2008/layout/HalfCircleOrganizationChart"/>
    <dgm:cxn modelId="{E7BF0761-B0B1-4DA7-926D-3AE66662779C}" type="presParOf" srcId="{98894735-7B20-4B75-905D-2AC98D798309}" destId="{DF829FF4-E41D-413E-8243-24A3AC0771F9}" srcOrd="0" destOrd="0" presId="urn:microsoft.com/office/officeart/2008/layout/HalfCircleOrganizationChart"/>
    <dgm:cxn modelId="{6B265106-8064-4CBB-BBC7-10B84A31046F}" type="presParOf" srcId="{DF829FF4-E41D-413E-8243-24A3AC0771F9}" destId="{32BE4C18-626B-487F-8E35-AB33994D07DE}" srcOrd="0" destOrd="0" presId="urn:microsoft.com/office/officeart/2008/layout/HalfCircleOrganizationChart"/>
    <dgm:cxn modelId="{E527DF5B-13FC-444E-B51B-6721CAD19473}" type="presParOf" srcId="{DF829FF4-E41D-413E-8243-24A3AC0771F9}" destId="{17B56E1A-9F06-4D04-9FD8-D799AB67B6D9}" srcOrd="1" destOrd="0" presId="urn:microsoft.com/office/officeart/2008/layout/HalfCircleOrganizationChart"/>
    <dgm:cxn modelId="{9913B5EC-868F-4B38-8B18-8B928153969C}" type="presParOf" srcId="{DF829FF4-E41D-413E-8243-24A3AC0771F9}" destId="{62350759-DE76-42AE-8173-01F56F5DEE9E}" srcOrd="2" destOrd="0" presId="urn:microsoft.com/office/officeart/2008/layout/HalfCircleOrganizationChart"/>
    <dgm:cxn modelId="{F125CF08-DB73-4103-8EEF-7A8556CAD4DD}" type="presParOf" srcId="{DF829FF4-E41D-413E-8243-24A3AC0771F9}" destId="{37B4A15A-3585-405C-AB36-5E7154DEB62A}" srcOrd="3" destOrd="0" presId="urn:microsoft.com/office/officeart/2008/layout/HalfCircleOrganizationChart"/>
    <dgm:cxn modelId="{6464171D-B295-4885-A023-3EF3720AC1A3}" type="presParOf" srcId="{98894735-7B20-4B75-905D-2AC98D798309}" destId="{3C85A967-1EF5-43F5-AC26-2D8D1BE16C1A}" srcOrd="1" destOrd="0" presId="urn:microsoft.com/office/officeart/2008/layout/HalfCircleOrganizationChart"/>
    <dgm:cxn modelId="{FD02222D-5A27-4A52-941F-AEF62B0FC67C}" type="presParOf" srcId="{98894735-7B20-4B75-905D-2AC98D798309}" destId="{0E2C2F63-DFD0-4123-B527-8A462B8D3BB5}" srcOrd="2" destOrd="0" presId="urn:microsoft.com/office/officeart/2008/layout/HalfCircleOrganizationChart"/>
    <dgm:cxn modelId="{D2F93538-036E-4256-8A72-3B4256819DA8}" type="presParOf" srcId="{C3785A28-8688-4B41-8E03-A32C9B399E4A}" destId="{147E6076-4D60-4DDB-880E-96DBDDF5A847}" srcOrd="3" destOrd="0" presId="urn:microsoft.com/office/officeart/2008/layout/HalfCircleOrganizationChart"/>
    <dgm:cxn modelId="{6A7E07B8-6441-45CA-AB13-D8F8DC6CE0C7}" type="presParOf" srcId="{147E6076-4D60-4DDB-880E-96DBDDF5A847}" destId="{4C309863-7996-4BBE-87A4-3A5ACF7728AA}" srcOrd="0" destOrd="0" presId="urn:microsoft.com/office/officeart/2008/layout/HalfCircleOrganizationChart"/>
    <dgm:cxn modelId="{28CB0664-2382-4C8B-96F2-69334A369EC3}" type="presParOf" srcId="{4C309863-7996-4BBE-87A4-3A5ACF7728AA}" destId="{ABEC7862-CE52-4062-9FDD-167B5C47D383}" srcOrd="0" destOrd="0" presId="urn:microsoft.com/office/officeart/2008/layout/HalfCircleOrganizationChart"/>
    <dgm:cxn modelId="{AB8C566C-EA91-4377-A80D-ED46A7B160E6}" type="presParOf" srcId="{4C309863-7996-4BBE-87A4-3A5ACF7728AA}" destId="{89B838CB-5543-4966-9163-87ECBF4CB4D7}" srcOrd="1" destOrd="0" presId="urn:microsoft.com/office/officeart/2008/layout/HalfCircleOrganizationChart"/>
    <dgm:cxn modelId="{E31D25D2-90EE-4659-BF93-2B5786A41BF4}" type="presParOf" srcId="{4C309863-7996-4BBE-87A4-3A5ACF7728AA}" destId="{75C909BA-23A8-41AD-83B6-8ABE60DF4A8C}" srcOrd="2" destOrd="0" presId="urn:microsoft.com/office/officeart/2008/layout/HalfCircleOrganizationChart"/>
    <dgm:cxn modelId="{4277C4BC-65D5-4273-AA43-92520666E65C}" type="presParOf" srcId="{4C309863-7996-4BBE-87A4-3A5ACF7728AA}" destId="{129B2A26-498E-4DF5-A2FD-D43B52E20D7E}" srcOrd="3" destOrd="0" presId="urn:microsoft.com/office/officeart/2008/layout/HalfCircleOrganizationChart"/>
    <dgm:cxn modelId="{29348134-F9B0-4A0E-A94A-422776BAC56F}" type="presParOf" srcId="{147E6076-4D60-4DDB-880E-96DBDDF5A847}" destId="{63E94A41-5CDB-4681-8BCA-D2AF857F6776}" srcOrd="1" destOrd="0" presId="urn:microsoft.com/office/officeart/2008/layout/HalfCircleOrganizationChart"/>
    <dgm:cxn modelId="{43D41A34-92A3-435F-8C97-DD56313DCA21}" type="presParOf" srcId="{147E6076-4D60-4DDB-880E-96DBDDF5A847}" destId="{7E3389DD-95A1-4BC8-9C10-876F0675D28A}" srcOrd="2" destOrd="0" presId="urn:microsoft.com/office/officeart/2008/layout/HalfCircleOrganizationChart"/>
    <dgm:cxn modelId="{CAFF949C-0717-481B-B57F-0C13ADFF9861}" type="presParOf" srcId="{C3785A28-8688-4B41-8E03-A32C9B399E4A}" destId="{E8A98EEF-57A4-46E5-8BEB-1F6AE868C3DA}" srcOrd="4" destOrd="0" presId="urn:microsoft.com/office/officeart/2008/layout/HalfCircleOrganizationChart"/>
    <dgm:cxn modelId="{1A6FA888-8A25-4024-A36D-12782884F298}" type="presParOf" srcId="{E8A98EEF-57A4-46E5-8BEB-1F6AE868C3DA}" destId="{952A1B61-C6C0-4ED3-9097-3AB60F835802}" srcOrd="0" destOrd="0" presId="urn:microsoft.com/office/officeart/2008/layout/HalfCircleOrganizationChart"/>
    <dgm:cxn modelId="{3D088B54-BB6A-4C73-8BE9-98D591A05F96}" type="presParOf" srcId="{952A1B61-C6C0-4ED3-9097-3AB60F835802}" destId="{25759A7E-BFAC-444A-8E5C-8315C77F0719}" srcOrd="0" destOrd="0" presId="urn:microsoft.com/office/officeart/2008/layout/HalfCircleOrganizationChart"/>
    <dgm:cxn modelId="{D199C4DC-3DA2-4650-BA2A-70EABCCEE4EB}" type="presParOf" srcId="{952A1B61-C6C0-4ED3-9097-3AB60F835802}" destId="{0680FE59-0F00-4921-BE2B-19210B8C9BF4}" srcOrd="1" destOrd="0" presId="urn:microsoft.com/office/officeart/2008/layout/HalfCircleOrganizationChart"/>
    <dgm:cxn modelId="{D6E4EF01-9C89-4820-8230-74A96C6185F4}" type="presParOf" srcId="{952A1B61-C6C0-4ED3-9097-3AB60F835802}" destId="{DCE37B39-D7E2-4C65-AE0A-F82B2AFAF632}" srcOrd="2" destOrd="0" presId="urn:microsoft.com/office/officeart/2008/layout/HalfCircleOrganizationChart"/>
    <dgm:cxn modelId="{7C9374DB-D418-4E7A-B21C-F72F6D3BF6CB}" type="presParOf" srcId="{952A1B61-C6C0-4ED3-9097-3AB60F835802}" destId="{9FF6BB62-CC10-48C1-8161-66917B507AF7}" srcOrd="3" destOrd="0" presId="urn:microsoft.com/office/officeart/2008/layout/HalfCircleOrganizationChart"/>
    <dgm:cxn modelId="{3A81527C-CF47-492D-A0AB-E6E020C18254}" type="presParOf" srcId="{E8A98EEF-57A4-46E5-8BEB-1F6AE868C3DA}" destId="{9B8CAFD1-0006-444F-AD7A-AFEF6EE328A8}" srcOrd="1" destOrd="0" presId="urn:microsoft.com/office/officeart/2008/layout/HalfCircleOrganizationChart"/>
    <dgm:cxn modelId="{1495C8C0-EF12-4781-A748-7AC111B89C2B}" type="presParOf" srcId="{E8A98EEF-57A4-46E5-8BEB-1F6AE868C3DA}" destId="{32797591-6CE5-46BA-B13D-F0BD19947049}"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35A9B-B3A1-4B39-B658-ADBC8751E915}">
      <dsp:nvSpPr>
        <dsp:cNvPr id="0" name=""/>
        <dsp:cNvSpPr/>
      </dsp:nvSpPr>
      <dsp:spPr>
        <a:xfrm rot="10800000">
          <a:off x="845795" y="1353"/>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dirty="0" smtClean="0"/>
            <a:t>Sales Tracking Issues</a:t>
          </a:r>
          <a:endParaRPr lang="en-IN" sz="1400" kern="1200" dirty="0"/>
        </a:p>
      </dsp:txBody>
      <dsp:txXfrm rot="10800000">
        <a:off x="962247" y="1353"/>
        <a:ext cx="2779147" cy="465810"/>
      </dsp:txXfrm>
    </dsp:sp>
    <dsp:sp modelId="{F18115FB-A767-4EC8-B9EC-B8580D1FFD3D}">
      <dsp:nvSpPr>
        <dsp:cNvPr id="0" name=""/>
        <dsp:cNvSpPr/>
      </dsp:nvSpPr>
      <dsp:spPr>
        <a:xfrm>
          <a:off x="612890" y="1353"/>
          <a:ext cx="465810" cy="46581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BF4B8C-26AA-4344-A663-FDBD71D00439}">
      <dsp:nvSpPr>
        <dsp:cNvPr id="0" name=""/>
        <dsp:cNvSpPr/>
      </dsp:nvSpPr>
      <dsp:spPr>
        <a:xfrm rot="10800000">
          <a:off x="845795" y="606212"/>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smtClean="0"/>
            <a:t>Declining sales</a:t>
          </a:r>
          <a:endParaRPr lang="en-IN" sz="1400" kern="1200"/>
        </a:p>
      </dsp:txBody>
      <dsp:txXfrm rot="10800000">
        <a:off x="962247" y="606212"/>
        <a:ext cx="2779147" cy="465810"/>
      </dsp:txXfrm>
    </dsp:sp>
    <dsp:sp modelId="{AF4A75B8-CB45-4EB2-B68F-72D863FC9868}">
      <dsp:nvSpPr>
        <dsp:cNvPr id="0" name=""/>
        <dsp:cNvSpPr/>
      </dsp:nvSpPr>
      <dsp:spPr>
        <a:xfrm>
          <a:off x="612890" y="606212"/>
          <a:ext cx="465810" cy="46581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3000" r="-3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DE2AD4-2841-404F-8504-76D71892B1C3}">
      <dsp:nvSpPr>
        <dsp:cNvPr id="0" name=""/>
        <dsp:cNvSpPr/>
      </dsp:nvSpPr>
      <dsp:spPr>
        <a:xfrm rot="10800000">
          <a:off x="845795" y="1211070"/>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smtClean="0"/>
            <a:t>Misleading Reports</a:t>
          </a:r>
          <a:endParaRPr lang="en-IN" sz="1400" kern="1200"/>
        </a:p>
      </dsp:txBody>
      <dsp:txXfrm rot="10800000">
        <a:off x="962247" y="1211070"/>
        <a:ext cx="2779147" cy="465810"/>
      </dsp:txXfrm>
    </dsp:sp>
    <dsp:sp modelId="{5B910149-B029-4470-B7F9-D2CFDB1A55BF}">
      <dsp:nvSpPr>
        <dsp:cNvPr id="0" name=""/>
        <dsp:cNvSpPr/>
      </dsp:nvSpPr>
      <dsp:spPr>
        <a:xfrm>
          <a:off x="612890" y="1211070"/>
          <a:ext cx="465810" cy="46581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E7DA2C-2489-4CA9-A4AA-EF1D5BEAB8DE}">
      <dsp:nvSpPr>
        <dsp:cNvPr id="0" name=""/>
        <dsp:cNvSpPr/>
      </dsp:nvSpPr>
      <dsp:spPr>
        <a:xfrm rot="10800000">
          <a:off x="845795" y="1815929"/>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smtClean="0"/>
            <a:t>Declining sales intpretation</a:t>
          </a:r>
          <a:endParaRPr lang="en-IN" sz="1400" kern="1200"/>
        </a:p>
      </dsp:txBody>
      <dsp:txXfrm rot="10800000">
        <a:off x="962247" y="1815929"/>
        <a:ext cx="2779147" cy="465810"/>
      </dsp:txXfrm>
    </dsp:sp>
    <dsp:sp modelId="{ADF4BF49-95DA-4A8F-8DE4-6278600604AA}">
      <dsp:nvSpPr>
        <dsp:cNvPr id="0" name=""/>
        <dsp:cNvSpPr/>
      </dsp:nvSpPr>
      <dsp:spPr>
        <a:xfrm>
          <a:off x="612890" y="1815929"/>
          <a:ext cx="465810" cy="46581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EF8D3-FF2A-4053-9868-DF36EA285B4B}">
      <dsp:nvSpPr>
        <dsp:cNvPr id="0" name=""/>
        <dsp:cNvSpPr/>
      </dsp:nvSpPr>
      <dsp:spPr>
        <a:xfrm rot="5400000">
          <a:off x="2306644" y="47612"/>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Mumbai</a:t>
          </a:r>
          <a:endParaRPr lang="en-US" sz="1000" b="1" kern="1200" dirty="0"/>
        </a:p>
      </dsp:txBody>
      <dsp:txXfrm rot="-5400000">
        <a:off x="2449136" y="112142"/>
        <a:ext cx="425433" cy="489003"/>
      </dsp:txXfrm>
    </dsp:sp>
    <dsp:sp modelId="{6DBA32E3-EFEA-41FF-B9A3-92A7101E5589}">
      <dsp:nvSpPr>
        <dsp:cNvPr id="0" name=""/>
        <dsp:cNvSpPr/>
      </dsp:nvSpPr>
      <dsp:spPr>
        <a:xfrm>
          <a:off x="2989639" y="143519"/>
          <a:ext cx="792826" cy="42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tx1"/>
            </a:solidFill>
          </a:endParaRPr>
        </a:p>
      </dsp:txBody>
      <dsp:txXfrm>
        <a:off x="2989639" y="143519"/>
        <a:ext cx="792826" cy="426250"/>
      </dsp:txXfrm>
    </dsp:sp>
    <dsp:sp modelId="{7B91EE6D-6B3E-4CD5-B871-C6B1E62F8FCD}">
      <dsp:nvSpPr>
        <dsp:cNvPr id="0" name=""/>
        <dsp:cNvSpPr/>
      </dsp:nvSpPr>
      <dsp:spPr>
        <a:xfrm rot="5400000">
          <a:off x="2287471" y="3167586"/>
          <a:ext cx="710417" cy="723554"/>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dirty="0" smtClean="0"/>
            <a:t>Bhopal</a:t>
          </a:r>
          <a:endParaRPr lang="en-US" sz="1000" b="1" kern="1200" dirty="0"/>
        </a:p>
      </dsp:txBody>
      <dsp:txXfrm rot="-5400000">
        <a:off x="2401495" y="3292557"/>
        <a:ext cx="482370" cy="473611"/>
      </dsp:txXfrm>
    </dsp:sp>
    <dsp:sp modelId="{4BAEE17C-8639-4E6A-A43D-8AE7999EBF20}">
      <dsp:nvSpPr>
        <dsp:cNvPr id="0" name=""/>
        <dsp:cNvSpPr/>
      </dsp:nvSpPr>
      <dsp:spPr>
        <a:xfrm rot="5400000">
          <a:off x="1971610" y="650615"/>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Ahmedabad</a:t>
          </a:r>
          <a:endParaRPr lang="en-US" sz="1000" b="1" kern="1200" dirty="0" smtClean="0"/>
        </a:p>
      </dsp:txBody>
      <dsp:txXfrm rot="-5400000">
        <a:off x="2114102" y="715145"/>
        <a:ext cx="425433" cy="489003"/>
      </dsp:txXfrm>
    </dsp:sp>
    <dsp:sp modelId="{F6A3B3CE-6270-48F5-857E-5926BA5F26E2}">
      <dsp:nvSpPr>
        <dsp:cNvPr id="0" name=""/>
        <dsp:cNvSpPr/>
      </dsp:nvSpPr>
      <dsp:spPr>
        <a:xfrm>
          <a:off x="1224961" y="746522"/>
          <a:ext cx="767251" cy="426250"/>
        </a:xfrm>
        <a:prstGeom prst="rect">
          <a:avLst/>
        </a:prstGeom>
        <a:noFill/>
        <a:ln>
          <a:noFill/>
        </a:ln>
        <a:effectLst/>
      </dsp:spPr>
      <dsp:style>
        <a:lnRef idx="0">
          <a:scrgbClr r="0" g="0" b="0"/>
        </a:lnRef>
        <a:fillRef idx="0">
          <a:scrgbClr r="0" g="0" b="0"/>
        </a:fillRef>
        <a:effectRef idx="0">
          <a:scrgbClr r="0" g="0" b="0"/>
        </a:effectRef>
        <a:fontRef idx="minor"/>
      </dsp:style>
    </dsp:sp>
    <dsp:sp modelId="{239F9932-3194-4A7F-B32C-D676934EEA7C}">
      <dsp:nvSpPr>
        <dsp:cNvPr id="0" name=""/>
        <dsp:cNvSpPr/>
      </dsp:nvSpPr>
      <dsp:spPr>
        <a:xfrm rot="5400000">
          <a:off x="2639119" y="650615"/>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dirty="0" smtClean="0"/>
            <a:t>Bengaluru</a:t>
          </a:r>
          <a:endParaRPr lang="en-US" sz="1000" b="1" kern="1200" dirty="0"/>
        </a:p>
      </dsp:txBody>
      <dsp:txXfrm rot="-5400000">
        <a:off x="2781611" y="715145"/>
        <a:ext cx="425433" cy="489003"/>
      </dsp:txXfrm>
    </dsp:sp>
    <dsp:sp modelId="{9C4B61C7-3EC3-4375-8805-EBE93047F9EA}">
      <dsp:nvSpPr>
        <dsp:cNvPr id="0" name=""/>
        <dsp:cNvSpPr/>
      </dsp:nvSpPr>
      <dsp:spPr>
        <a:xfrm rot="5400000">
          <a:off x="2306644" y="1253618"/>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baseline="0" smtClean="0"/>
            <a:t>Patna</a:t>
          </a:r>
          <a:endParaRPr lang="en-US" sz="1000" b="1" kern="1200" baseline="0" dirty="0" smtClean="0"/>
        </a:p>
      </dsp:txBody>
      <dsp:txXfrm rot="-5400000">
        <a:off x="2449136" y="1318148"/>
        <a:ext cx="425433" cy="489003"/>
      </dsp:txXfrm>
    </dsp:sp>
    <dsp:sp modelId="{925219C1-86E7-447A-8A57-3AD218348D89}">
      <dsp:nvSpPr>
        <dsp:cNvPr id="0" name=""/>
        <dsp:cNvSpPr/>
      </dsp:nvSpPr>
      <dsp:spPr>
        <a:xfrm>
          <a:off x="2989639" y="1349524"/>
          <a:ext cx="792826" cy="426250"/>
        </a:xfrm>
        <a:prstGeom prst="rect">
          <a:avLst/>
        </a:prstGeom>
        <a:noFill/>
        <a:ln>
          <a:noFill/>
        </a:ln>
        <a:effectLst/>
      </dsp:spPr>
      <dsp:style>
        <a:lnRef idx="0">
          <a:scrgbClr r="0" g="0" b="0"/>
        </a:lnRef>
        <a:fillRef idx="0">
          <a:scrgbClr r="0" g="0" b="0"/>
        </a:fillRef>
        <a:effectRef idx="0">
          <a:scrgbClr r="0" g="0" b="0"/>
        </a:effectRef>
        <a:fontRef idx="minor"/>
      </dsp:style>
    </dsp:sp>
    <dsp:sp modelId="{6ABEFD23-3106-4B87-8886-CA167D782F44}">
      <dsp:nvSpPr>
        <dsp:cNvPr id="0" name=""/>
        <dsp:cNvSpPr/>
      </dsp:nvSpPr>
      <dsp:spPr>
        <a:xfrm rot="5400000">
          <a:off x="1639135" y="1253618"/>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Bhubaneshwar</a:t>
          </a:r>
          <a:endParaRPr lang="en-US" sz="1000" b="1" kern="1200" dirty="0"/>
        </a:p>
      </dsp:txBody>
      <dsp:txXfrm rot="-5400000">
        <a:off x="1781627" y="1318148"/>
        <a:ext cx="425433" cy="489003"/>
      </dsp:txXfrm>
    </dsp:sp>
    <dsp:sp modelId="{A1DD6B76-A93F-4B19-B760-D340BDB55439}">
      <dsp:nvSpPr>
        <dsp:cNvPr id="0" name=""/>
        <dsp:cNvSpPr/>
      </dsp:nvSpPr>
      <dsp:spPr>
        <a:xfrm rot="5400000">
          <a:off x="1971610" y="1856621"/>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Chennai</a:t>
          </a:r>
          <a:endParaRPr lang="en-US" sz="1000" b="1" kern="1200" dirty="0" smtClean="0"/>
        </a:p>
      </dsp:txBody>
      <dsp:txXfrm rot="-5400000">
        <a:off x="2114102" y="1921151"/>
        <a:ext cx="425433" cy="489003"/>
      </dsp:txXfrm>
    </dsp:sp>
    <dsp:sp modelId="{776BB667-17FC-4ACD-9F6B-641DD09EB161}">
      <dsp:nvSpPr>
        <dsp:cNvPr id="0" name=""/>
        <dsp:cNvSpPr/>
      </dsp:nvSpPr>
      <dsp:spPr>
        <a:xfrm>
          <a:off x="1224961" y="1952527"/>
          <a:ext cx="767251" cy="426250"/>
        </a:xfrm>
        <a:prstGeom prst="rect">
          <a:avLst/>
        </a:prstGeom>
        <a:noFill/>
        <a:ln>
          <a:noFill/>
        </a:ln>
        <a:effectLst/>
      </dsp:spPr>
      <dsp:style>
        <a:lnRef idx="0">
          <a:scrgbClr r="0" g="0" b="0"/>
        </a:lnRef>
        <a:fillRef idx="0">
          <a:scrgbClr r="0" g="0" b="0"/>
        </a:fillRef>
        <a:effectRef idx="0">
          <a:scrgbClr r="0" g="0" b="0"/>
        </a:effectRef>
        <a:fontRef idx="minor"/>
      </dsp:style>
    </dsp:sp>
    <dsp:sp modelId="{43F79F6F-73AD-4F78-8F3C-D7A814B37BF7}">
      <dsp:nvSpPr>
        <dsp:cNvPr id="0" name=""/>
        <dsp:cNvSpPr/>
      </dsp:nvSpPr>
      <dsp:spPr>
        <a:xfrm rot="5400000">
          <a:off x="2639119" y="1856621"/>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Nagpur</a:t>
          </a:r>
          <a:endParaRPr lang="en-US" sz="1000" b="1" kern="1200" dirty="0"/>
        </a:p>
      </dsp:txBody>
      <dsp:txXfrm rot="-5400000">
        <a:off x="2781611" y="1921151"/>
        <a:ext cx="425433" cy="489003"/>
      </dsp:txXfrm>
    </dsp:sp>
    <dsp:sp modelId="{C89D3F1D-24BD-4D04-96A1-16AD355847A3}">
      <dsp:nvSpPr>
        <dsp:cNvPr id="0" name=""/>
        <dsp:cNvSpPr/>
      </dsp:nvSpPr>
      <dsp:spPr>
        <a:xfrm rot="5400000">
          <a:off x="3282628" y="1832204"/>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baseline="0" smtClean="0"/>
            <a:t>Kochi</a:t>
          </a:r>
          <a:endParaRPr lang="en-US" sz="1000" b="1" kern="1200" baseline="0" dirty="0" smtClean="0"/>
        </a:p>
      </dsp:txBody>
      <dsp:txXfrm rot="-5400000">
        <a:off x="3425120" y="1896734"/>
        <a:ext cx="425433" cy="489003"/>
      </dsp:txXfrm>
    </dsp:sp>
    <dsp:sp modelId="{2F525D72-1BA2-4A88-967C-CC39876849B8}">
      <dsp:nvSpPr>
        <dsp:cNvPr id="0" name=""/>
        <dsp:cNvSpPr/>
      </dsp:nvSpPr>
      <dsp:spPr>
        <a:xfrm>
          <a:off x="2989639" y="2555530"/>
          <a:ext cx="792826" cy="426250"/>
        </a:xfrm>
        <a:prstGeom prst="rect">
          <a:avLst/>
        </a:prstGeom>
        <a:noFill/>
        <a:ln>
          <a:noFill/>
        </a:ln>
        <a:effectLst/>
      </dsp:spPr>
      <dsp:style>
        <a:lnRef idx="0">
          <a:scrgbClr r="0" g="0" b="0"/>
        </a:lnRef>
        <a:fillRef idx="0">
          <a:scrgbClr r="0" g="0" b="0"/>
        </a:fillRef>
        <a:effectRef idx="0">
          <a:scrgbClr r="0" g="0" b="0"/>
        </a:effectRef>
        <a:fontRef idx="minor"/>
      </dsp:style>
    </dsp:sp>
    <dsp:sp modelId="{8A54E725-B8BA-4427-8407-F677EF07423A}">
      <dsp:nvSpPr>
        <dsp:cNvPr id="0" name=""/>
        <dsp:cNvSpPr/>
      </dsp:nvSpPr>
      <dsp:spPr>
        <a:xfrm rot="5400000">
          <a:off x="1639135" y="2459623"/>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Surat</a:t>
          </a:r>
          <a:endParaRPr lang="en-US" sz="1000" b="1" kern="1200" dirty="0"/>
        </a:p>
      </dsp:txBody>
      <dsp:txXfrm rot="-5400000">
        <a:off x="1781627" y="2524153"/>
        <a:ext cx="425433" cy="489003"/>
      </dsp:txXfrm>
    </dsp:sp>
    <dsp:sp modelId="{D56E32D6-1CF5-406B-A930-C9D99F32080A}">
      <dsp:nvSpPr>
        <dsp:cNvPr id="0" name=""/>
        <dsp:cNvSpPr/>
      </dsp:nvSpPr>
      <dsp:spPr>
        <a:xfrm rot="5400000">
          <a:off x="2287472" y="2435206"/>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Delhi</a:t>
          </a:r>
          <a:r>
            <a:rPr lang="en-US" sz="1000" b="1" kern="1200" baseline="0" smtClean="0"/>
            <a:t> NCR</a:t>
          </a:r>
          <a:endParaRPr lang="en-US" sz="1000" b="1" kern="1200" dirty="0"/>
        </a:p>
      </dsp:txBody>
      <dsp:txXfrm rot="-5400000">
        <a:off x="2429964" y="2499736"/>
        <a:ext cx="425433" cy="489003"/>
      </dsp:txXfrm>
    </dsp:sp>
    <dsp:sp modelId="{7014B770-BA6C-43C9-8860-7BA52EED9398}">
      <dsp:nvSpPr>
        <dsp:cNvPr id="0" name=""/>
        <dsp:cNvSpPr/>
      </dsp:nvSpPr>
      <dsp:spPr>
        <a:xfrm>
          <a:off x="1224961" y="3158533"/>
          <a:ext cx="767251" cy="42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r" defTabSz="444500">
            <a:lnSpc>
              <a:spcPct val="90000"/>
            </a:lnSpc>
            <a:spcBef>
              <a:spcPct val="0"/>
            </a:spcBef>
            <a:spcAft>
              <a:spcPct val="35000"/>
            </a:spcAft>
          </a:pPr>
          <a:endParaRPr lang="en-US" sz="1000" b="1" kern="1200" dirty="0">
            <a:solidFill>
              <a:schemeClr val="tx1"/>
            </a:solidFill>
          </a:endParaRPr>
        </a:p>
      </dsp:txBody>
      <dsp:txXfrm>
        <a:off x="1224961" y="3158533"/>
        <a:ext cx="767251" cy="426250"/>
      </dsp:txXfrm>
    </dsp:sp>
    <dsp:sp modelId="{34238BE0-1671-4D8B-A4EB-30FFFB2E198F}">
      <dsp:nvSpPr>
        <dsp:cNvPr id="0" name=""/>
        <dsp:cNvSpPr/>
      </dsp:nvSpPr>
      <dsp:spPr>
        <a:xfrm rot="5400000">
          <a:off x="2961229" y="1223944"/>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Hyderabad</a:t>
          </a:r>
          <a:endParaRPr lang="en-US" sz="1000" b="1" kern="1200" dirty="0"/>
        </a:p>
      </dsp:txBody>
      <dsp:txXfrm rot="-5400000">
        <a:off x="3103721" y="1288474"/>
        <a:ext cx="425433" cy="489003"/>
      </dsp:txXfrm>
    </dsp:sp>
    <dsp:sp modelId="{D1B3AC6E-36C5-4879-826D-1D8CDB6ABA83}">
      <dsp:nvSpPr>
        <dsp:cNvPr id="0" name=""/>
        <dsp:cNvSpPr/>
      </dsp:nvSpPr>
      <dsp:spPr>
        <a:xfrm rot="5400000">
          <a:off x="1348089" y="1844373"/>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baseline="0" smtClean="0"/>
            <a:t>Lucknow</a:t>
          </a:r>
          <a:endParaRPr lang="en-US" sz="1000" b="1" kern="1200" dirty="0"/>
        </a:p>
      </dsp:txBody>
      <dsp:txXfrm rot="-5400000">
        <a:off x="1490581" y="1908903"/>
        <a:ext cx="425433" cy="489003"/>
      </dsp:txXfrm>
    </dsp:sp>
    <dsp:sp modelId="{3B98E45F-66FF-4CFE-B892-AFDC78E3E24C}">
      <dsp:nvSpPr>
        <dsp:cNvPr id="0" name=""/>
        <dsp:cNvSpPr/>
      </dsp:nvSpPr>
      <dsp:spPr>
        <a:xfrm>
          <a:off x="2989639" y="3761535"/>
          <a:ext cx="792826" cy="42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tx1"/>
            </a:solidFill>
          </a:endParaRPr>
        </a:p>
      </dsp:txBody>
      <dsp:txXfrm>
        <a:off x="2989639" y="3761535"/>
        <a:ext cx="792826" cy="426250"/>
      </dsp:txXfrm>
    </dsp:sp>
    <dsp:sp modelId="{A0693F9A-E837-4464-B330-F0DA4FF96CE8}">
      <dsp:nvSpPr>
        <dsp:cNvPr id="0" name=""/>
        <dsp:cNvSpPr/>
      </dsp:nvSpPr>
      <dsp:spPr>
        <a:xfrm rot="5400000">
          <a:off x="3043474" y="2497936"/>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Kanpur</a:t>
          </a:r>
          <a:endParaRPr lang="en-US" sz="1000" b="1" kern="1200" dirty="0"/>
        </a:p>
      </dsp:txBody>
      <dsp:txXfrm rot="-5400000">
        <a:off x="3185966" y="2562466"/>
        <a:ext cx="425433" cy="489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3C4F8-960F-4948-BAF9-439A1B2861EB}">
      <dsp:nvSpPr>
        <dsp:cNvPr id="0" name=""/>
        <dsp:cNvSpPr/>
      </dsp:nvSpPr>
      <dsp:spPr>
        <a:xfrm>
          <a:off x="669263" y="0"/>
          <a:ext cx="7584991" cy="3330436"/>
        </a:xfrm>
        <a:prstGeom prst="rightArrow">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692CF5AD-A08F-4D5A-940A-D724A7F2A643}">
      <dsp:nvSpPr>
        <dsp:cNvPr id="0" name=""/>
        <dsp:cNvSpPr/>
      </dsp:nvSpPr>
      <dsp:spPr>
        <a:xfrm>
          <a:off x="762" y="999130"/>
          <a:ext cx="1222190" cy="1332174"/>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AIMS GRID</a:t>
          </a:r>
          <a:endParaRPr lang="en-IN" sz="1300" kern="1200"/>
        </a:p>
      </dsp:txBody>
      <dsp:txXfrm>
        <a:off x="60424" y="1058792"/>
        <a:ext cx="1102866" cy="1212850"/>
      </dsp:txXfrm>
    </dsp:sp>
    <dsp:sp modelId="{5F72EA72-70AF-4F04-80BC-17CF3C050FFD}">
      <dsp:nvSpPr>
        <dsp:cNvPr id="0" name=""/>
        <dsp:cNvSpPr/>
      </dsp:nvSpPr>
      <dsp:spPr>
        <a:xfrm>
          <a:off x="1284063" y="999130"/>
          <a:ext cx="1222190" cy="1332174"/>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SQL Dump File to MySQL</a:t>
          </a:r>
          <a:endParaRPr lang="en-IN" sz="1300" kern="1200"/>
        </a:p>
      </dsp:txBody>
      <dsp:txXfrm>
        <a:off x="1343725" y="1058792"/>
        <a:ext cx="1102866" cy="1212850"/>
      </dsp:txXfrm>
    </dsp:sp>
    <dsp:sp modelId="{733C09D7-86E9-4AEB-B7DC-BFA0CBA3808F}">
      <dsp:nvSpPr>
        <dsp:cNvPr id="0" name=""/>
        <dsp:cNvSpPr/>
      </dsp:nvSpPr>
      <dsp:spPr>
        <a:xfrm>
          <a:off x="2567363" y="999130"/>
          <a:ext cx="1222190" cy="1332174"/>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MySQL Database Insights</a:t>
          </a:r>
          <a:endParaRPr lang="en-IN" sz="1300" kern="1200"/>
        </a:p>
      </dsp:txBody>
      <dsp:txXfrm>
        <a:off x="2627025" y="1058792"/>
        <a:ext cx="1102866" cy="1212850"/>
      </dsp:txXfrm>
    </dsp:sp>
    <dsp:sp modelId="{4B59BE76-6D21-4590-A6A7-3B2FBB5A6DD2}">
      <dsp:nvSpPr>
        <dsp:cNvPr id="0" name=""/>
        <dsp:cNvSpPr/>
      </dsp:nvSpPr>
      <dsp:spPr>
        <a:xfrm>
          <a:off x="3850664" y="999130"/>
          <a:ext cx="1222190" cy="1332174"/>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Connecting MySQL to Power BI</a:t>
          </a:r>
          <a:endParaRPr lang="en-IN" sz="1300" kern="1200"/>
        </a:p>
      </dsp:txBody>
      <dsp:txXfrm>
        <a:off x="3910326" y="1058792"/>
        <a:ext cx="1102866" cy="1212850"/>
      </dsp:txXfrm>
    </dsp:sp>
    <dsp:sp modelId="{E3FC1ED5-18B8-49A1-B348-88BB7B36FDA0}">
      <dsp:nvSpPr>
        <dsp:cNvPr id="0" name=""/>
        <dsp:cNvSpPr/>
      </dsp:nvSpPr>
      <dsp:spPr>
        <a:xfrm>
          <a:off x="5133964" y="999130"/>
          <a:ext cx="1222190" cy="1332174"/>
        </a:xfrm>
        <a:prstGeom prst="round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Data Wrangling using power query</a:t>
          </a:r>
          <a:endParaRPr lang="en-IN" sz="1300" kern="1200"/>
        </a:p>
      </dsp:txBody>
      <dsp:txXfrm>
        <a:off x="5193626" y="1058792"/>
        <a:ext cx="1102866" cy="1212850"/>
      </dsp:txXfrm>
    </dsp:sp>
    <dsp:sp modelId="{F180293D-A6B0-4E68-8763-8D2CF49C4A5D}">
      <dsp:nvSpPr>
        <dsp:cNvPr id="0" name=""/>
        <dsp:cNvSpPr/>
      </dsp:nvSpPr>
      <dsp:spPr>
        <a:xfrm>
          <a:off x="6417265" y="999130"/>
          <a:ext cx="1222190" cy="1332174"/>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Dash-Board Building in Power BI</a:t>
          </a:r>
          <a:endParaRPr lang="en-IN" sz="1300" kern="1200"/>
        </a:p>
      </dsp:txBody>
      <dsp:txXfrm>
        <a:off x="6476927" y="1058792"/>
        <a:ext cx="1102866" cy="1212850"/>
      </dsp:txXfrm>
    </dsp:sp>
    <dsp:sp modelId="{66E7FB8B-7E91-47A2-B17D-F850EA74C0ED}">
      <dsp:nvSpPr>
        <dsp:cNvPr id="0" name=""/>
        <dsp:cNvSpPr/>
      </dsp:nvSpPr>
      <dsp:spPr>
        <a:xfrm>
          <a:off x="7700565" y="999130"/>
          <a:ext cx="1222190" cy="1332174"/>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Sales Insights Summary</a:t>
          </a:r>
          <a:endParaRPr lang="en-IN" sz="1300" kern="1200"/>
        </a:p>
      </dsp:txBody>
      <dsp:txXfrm>
        <a:off x="7760227" y="1058792"/>
        <a:ext cx="1102866" cy="12128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88156-E1C2-476D-8C82-25C6CD5466D7}">
      <dsp:nvSpPr>
        <dsp:cNvPr id="0" name=""/>
        <dsp:cNvSpPr/>
      </dsp:nvSpPr>
      <dsp:spPr>
        <a:xfrm>
          <a:off x="4679439" y="67266"/>
          <a:ext cx="1054495"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9FE7AD7-7438-40A0-86F2-1AEF865AEEB6}">
      <dsp:nvSpPr>
        <dsp:cNvPr id="0" name=""/>
        <dsp:cNvSpPr/>
      </dsp:nvSpPr>
      <dsp:spPr>
        <a:xfrm>
          <a:off x="4679439" y="67266"/>
          <a:ext cx="1054495"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872CD47-9621-48FF-9FAE-CB097B2931CA}">
      <dsp:nvSpPr>
        <dsp:cNvPr id="0" name=""/>
        <dsp:cNvSpPr/>
      </dsp:nvSpPr>
      <dsp:spPr>
        <a:xfrm>
          <a:off x="4152191" y="185211"/>
          <a:ext cx="2108991"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dirty="0" smtClean="0"/>
            <a:t>A project management tool with four components</a:t>
          </a:r>
          <a:endParaRPr lang="en-IN" sz="1200" b="1" kern="1200" dirty="0"/>
        </a:p>
      </dsp:txBody>
      <dsp:txXfrm>
        <a:off x="4152191" y="185211"/>
        <a:ext cx="2108991" cy="419360"/>
      </dsp:txXfrm>
    </dsp:sp>
    <dsp:sp modelId="{B0B024B5-C079-4D1E-9058-AD9009AAA401}">
      <dsp:nvSpPr>
        <dsp:cNvPr id="0" name=""/>
        <dsp:cNvSpPr/>
      </dsp:nvSpPr>
      <dsp:spPr>
        <a:xfrm>
          <a:off x="2712539"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2F60125-D9CF-442B-8157-9DB662822F9D}">
      <dsp:nvSpPr>
        <dsp:cNvPr id="0" name=""/>
        <dsp:cNvSpPr/>
      </dsp:nvSpPr>
      <dsp:spPr>
        <a:xfrm>
          <a:off x="2712539"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F4E11DF-00D5-4617-9DCF-9BA6FB85B846}">
      <dsp:nvSpPr>
        <dsp:cNvPr id="0" name=""/>
        <dsp:cNvSpPr/>
      </dsp:nvSpPr>
      <dsp:spPr>
        <a:xfrm>
          <a:off x="2384913"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Purpose</a:t>
          </a:r>
          <a:endParaRPr lang="en-IN" sz="1200" b="1" kern="1200"/>
        </a:p>
      </dsp:txBody>
      <dsp:txXfrm>
        <a:off x="2384913" y="1440593"/>
        <a:ext cx="1310502" cy="419360"/>
      </dsp:txXfrm>
    </dsp:sp>
    <dsp:sp modelId="{17B56E1A-9F06-4D04-9FD8-D799AB67B6D9}">
      <dsp:nvSpPr>
        <dsp:cNvPr id="0" name=""/>
        <dsp:cNvSpPr/>
      </dsp:nvSpPr>
      <dsp:spPr>
        <a:xfrm>
          <a:off x="4298247"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2350759-DE76-42AE-8173-01F56F5DEE9E}">
      <dsp:nvSpPr>
        <dsp:cNvPr id="0" name=""/>
        <dsp:cNvSpPr/>
      </dsp:nvSpPr>
      <dsp:spPr>
        <a:xfrm>
          <a:off x="4298247"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2BE4C18-626B-487F-8E35-AB33994D07DE}">
      <dsp:nvSpPr>
        <dsp:cNvPr id="0" name=""/>
        <dsp:cNvSpPr/>
      </dsp:nvSpPr>
      <dsp:spPr>
        <a:xfrm>
          <a:off x="3970621"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Stake-Holders</a:t>
          </a:r>
          <a:endParaRPr lang="en-IN" sz="1200" b="1" kern="1200"/>
        </a:p>
      </dsp:txBody>
      <dsp:txXfrm>
        <a:off x="3970621" y="1440593"/>
        <a:ext cx="1310502" cy="419360"/>
      </dsp:txXfrm>
    </dsp:sp>
    <dsp:sp modelId="{89B838CB-5543-4966-9163-87ECBF4CB4D7}">
      <dsp:nvSpPr>
        <dsp:cNvPr id="0" name=""/>
        <dsp:cNvSpPr/>
      </dsp:nvSpPr>
      <dsp:spPr>
        <a:xfrm>
          <a:off x="5883955"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5C909BA-23A8-41AD-83B6-8ABE60DF4A8C}">
      <dsp:nvSpPr>
        <dsp:cNvPr id="0" name=""/>
        <dsp:cNvSpPr/>
      </dsp:nvSpPr>
      <dsp:spPr>
        <a:xfrm>
          <a:off x="5883955"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BEC7862-CE52-4062-9FDD-167B5C47D383}">
      <dsp:nvSpPr>
        <dsp:cNvPr id="0" name=""/>
        <dsp:cNvSpPr/>
      </dsp:nvSpPr>
      <dsp:spPr>
        <a:xfrm>
          <a:off x="5556329"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End-Results</a:t>
          </a:r>
          <a:endParaRPr lang="en-IN" sz="1200" b="1" kern="1200"/>
        </a:p>
      </dsp:txBody>
      <dsp:txXfrm>
        <a:off x="5556329" y="1440593"/>
        <a:ext cx="1310502" cy="419360"/>
      </dsp:txXfrm>
    </dsp:sp>
    <dsp:sp modelId="{0680FE59-0F00-4921-BE2B-19210B8C9BF4}">
      <dsp:nvSpPr>
        <dsp:cNvPr id="0" name=""/>
        <dsp:cNvSpPr/>
      </dsp:nvSpPr>
      <dsp:spPr>
        <a:xfrm>
          <a:off x="7469663"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CE37B39-D7E2-4C65-AE0A-F82B2AFAF632}">
      <dsp:nvSpPr>
        <dsp:cNvPr id="0" name=""/>
        <dsp:cNvSpPr/>
      </dsp:nvSpPr>
      <dsp:spPr>
        <a:xfrm>
          <a:off x="7469663"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5759A7E-BFAC-444A-8E5C-8315C77F0719}">
      <dsp:nvSpPr>
        <dsp:cNvPr id="0" name=""/>
        <dsp:cNvSpPr/>
      </dsp:nvSpPr>
      <dsp:spPr>
        <a:xfrm>
          <a:off x="7142037"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Success-Criteria</a:t>
          </a:r>
          <a:endParaRPr lang="en-IN" sz="1200" b="1" kern="1200"/>
        </a:p>
      </dsp:txBody>
      <dsp:txXfrm>
        <a:off x="7142037" y="1440593"/>
        <a:ext cx="1310502" cy="41936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109996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93079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76F946-D4B4-429A-9FD6-B0EC31FE7B8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803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749270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9647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722744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4060866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226206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74873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207746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60056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85C677-A4B2-45A6-B027-C3B99B3436B4}"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40160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85C677-A4B2-45A6-B027-C3B99B3436B4}" type="datetimeFigureOut">
              <a:rPr lang="en-IN" smtClean="0"/>
              <a:t>18-03-2023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23598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5C677-A4B2-45A6-B027-C3B99B3436B4}" type="datetimeFigureOut">
              <a:rPr lang="en-IN" smtClean="0"/>
              <a:t>18-03-2023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73770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299900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41985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B85C677-A4B2-45A6-B027-C3B99B3436B4}" type="datetimeFigureOut">
              <a:rPr lang="en-IN" smtClean="0"/>
              <a:t>18-03-2023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F76F946-D4B4-429A-9FD6-B0EC31FE7B87}" type="slidenum">
              <a:rPr lang="en-IN" smtClean="0"/>
              <a:t>‹#›</a:t>
            </a:fld>
            <a:endParaRPr lang="en-IN"/>
          </a:p>
        </p:txBody>
      </p:sp>
    </p:spTree>
    <p:extLst>
      <p:ext uri="{BB962C8B-B14F-4D97-AF65-F5344CB8AC3E}">
        <p14:creationId xmlns:p14="http://schemas.microsoft.com/office/powerpoint/2010/main" val="3979094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nikhil.mankapure.tech@gmail.com"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7200" b="1" dirty="0" smtClean="0">
                <a:latin typeface="Arial Rounded MT Bold" panose="020F0704030504030204" pitchFamily="34" charset="0"/>
              </a:rPr>
              <a:t>Power BI Report</a:t>
            </a:r>
            <a:endParaRPr lang="en-IN" sz="7200" b="1" dirty="0">
              <a:latin typeface="Arial Rounded MT Bold" panose="020F0704030504030204" pitchFamily="34" charset="0"/>
            </a:endParaRPr>
          </a:p>
        </p:txBody>
      </p:sp>
      <p:sp>
        <p:nvSpPr>
          <p:cNvPr id="5" name="TextBox 4"/>
          <p:cNvSpPr txBox="1"/>
          <p:nvPr/>
        </p:nvSpPr>
        <p:spPr>
          <a:xfrm>
            <a:off x="3892731" y="5529943"/>
            <a:ext cx="5399314" cy="1200329"/>
          </a:xfrm>
          <a:prstGeom prst="rect">
            <a:avLst/>
          </a:prstGeom>
          <a:noFill/>
        </p:spPr>
        <p:txBody>
          <a:bodyPr wrap="square" rtlCol="0">
            <a:spAutoFit/>
          </a:bodyPr>
          <a:lstStyle/>
          <a:p>
            <a:r>
              <a:rPr lang="en-US" dirty="0" smtClean="0"/>
              <a:t>Nikhil </a:t>
            </a:r>
            <a:r>
              <a:rPr lang="en-US" dirty="0" err="1" smtClean="0"/>
              <a:t>Kuber</a:t>
            </a:r>
            <a:r>
              <a:rPr lang="en-US" dirty="0" smtClean="0"/>
              <a:t> Mankapure</a:t>
            </a:r>
          </a:p>
          <a:p>
            <a:r>
              <a:rPr lang="en-US" dirty="0" smtClean="0">
                <a:hlinkClick r:id="rId2"/>
              </a:rPr>
              <a:t>nikhil.mankapure.tech@gmail.com</a:t>
            </a:r>
            <a:endParaRPr lang="en-US" dirty="0" smtClean="0"/>
          </a:p>
          <a:p>
            <a:r>
              <a:rPr lang="en-IN" dirty="0">
                <a:solidFill>
                  <a:srgbClr val="0070C0"/>
                </a:solidFill>
              </a:rPr>
              <a:t>https://github.com/NikhilMankapure/Sales_insight-PowerBI-.git</a:t>
            </a:r>
            <a:endParaRPr lang="en-IN" dirty="0">
              <a:solidFill>
                <a:srgbClr val="0070C0"/>
              </a:solidFill>
            </a:endParaRPr>
          </a:p>
        </p:txBody>
      </p:sp>
      <p:pic>
        <p:nvPicPr>
          <p:cNvPr id="6" name="Picture 5" descr="CRM &lt;strong&gt;Power BI&lt;/strong&gt; View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9610" y="1734818"/>
            <a:ext cx="5644561" cy="3795125"/>
          </a:xfrm>
          <a:prstGeom prst="rect">
            <a:avLst/>
          </a:prstGeom>
        </p:spPr>
      </p:pic>
    </p:spTree>
    <p:extLst>
      <p:ext uri="{BB962C8B-B14F-4D97-AF65-F5344CB8AC3E}">
        <p14:creationId xmlns:p14="http://schemas.microsoft.com/office/powerpoint/2010/main" val="16162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903" y="110304"/>
            <a:ext cx="8911687" cy="734427"/>
          </a:xfrm>
        </p:spPr>
        <p:txBody>
          <a:bodyPr/>
          <a:lstStyle/>
          <a:p>
            <a:r>
              <a:rPr lang="en-US" dirty="0" smtClean="0"/>
              <a:t>Sales Insight Summary:</a:t>
            </a:r>
            <a:endParaRPr lang="en-IN" dirty="0"/>
          </a:p>
        </p:txBody>
      </p:sp>
      <p:sp>
        <p:nvSpPr>
          <p:cNvPr id="3" name="Content Placeholder 2"/>
          <p:cNvSpPr>
            <a:spLocks noGrp="1"/>
          </p:cNvSpPr>
          <p:nvPr>
            <p:ph idx="1"/>
          </p:nvPr>
        </p:nvSpPr>
        <p:spPr>
          <a:xfrm>
            <a:off x="1753190" y="722811"/>
            <a:ext cx="8915400" cy="487680"/>
          </a:xfrm>
        </p:spPr>
        <p:txBody>
          <a:bodyPr/>
          <a:lstStyle/>
          <a:p>
            <a:r>
              <a:rPr lang="en-US" b="1" dirty="0" smtClean="0">
                <a:solidFill>
                  <a:schemeClr val="tx1"/>
                </a:solidFill>
              </a:rPr>
              <a:t>Delhi is high on revenue</a:t>
            </a:r>
            <a:r>
              <a:rPr lang="en-US" dirty="0" smtClean="0">
                <a:solidFill>
                  <a:schemeClr val="tx1"/>
                </a:solidFill>
              </a:rPr>
              <a:t>, which tells us that it is the biggest market for </a:t>
            </a:r>
            <a:r>
              <a:rPr lang="en-US" dirty="0" err="1" smtClean="0">
                <a:solidFill>
                  <a:schemeClr val="tx1"/>
                </a:solidFill>
              </a:rPr>
              <a:t>ALtiQ</a:t>
            </a:r>
            <a:r>
              <a:rPr lang="en-US" dirty="0" smtClean="0">
                <a:solidFill>
                  <a:schemeClr val="tx1"/>
                </a:solidFill>
              </a:rPr>
              <a:t> </a:t>
            </a:r>
            <a:endParaRPr lang="en-IN" dirty="0">
              <a:solidFill>
                <a:schemeClr val="tx1"/>
              </a:solidFill>
            </a:endParaRPr>
          </a:p>
        </p:txBody>
      </p:sp>
      <p:sp>
        <p:nvSpPr>
          <p:cNvPr id="7" name="TextBox 6"/>
          <p:cNvSpPr txBox="1"/>
          <p:nvPr/>
        </p:nvSpPr>
        <p:spPr>
          <a:xfrm>
            <a:off x="6283529" y="1152272"/>
            <a:ext cx="3770811" cy="923330"/>
          </a:xfrm>
          <a:prstGeom prst="rect">
            <a:avLst/>
          </a:prstGeom>
          <a:noFill/>
        </p:spPr>
        <p:txBody>
          <a:bodyPr wrap="square" rtlCol="0">
            <a:spAutoFit/>
          </a:bodyPr>
          <a:lstStyle/>
          <a:p>
            <a:r>
              <a:rPr lang="en-US" b="1" dirty="0" smtClean="0"/>
              <a:t>Delhi</a:t>
            </a:r>
            <a:r>
              <a:rPr lang="en-US" dirty="0" smtClean="0"/>
              <a:t> is the </a:t>
            </a:r>
            <a:r>
              <a:rPr lang="en-US" b="1" dirty="0" smtClean="0"/>
              <a:t>largest market </a:t>
            </a:r>
            <a:r>
              <a:rPr lang="en-US" dirty="0" smtClean="0"/>
              <a:t>but when it comes to profit margins the largest market has got </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13" y="1166950"/>
            <a:ext cx="3689667" cy="5591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Elbow Connector 9"/>
          <p:cNvCxnSpPr/>
          <p:nvPr/>
        </p:nvCxnSpPr>
        <p:spPr>
          <a:xfrm>
            <a:off x="9967525" y="1559000"/>
            <a:ext cx="464188" cy="5052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95703" y="3204752"/>
            <a:ext cx="2832919" cy="2585323"/>
          </a:xfrm>
          <a:prstGeom prst="rect">
            <a:avLst/>
          </a:prstGeom>
          <a:noFill/>
        </p:spPr>
        <p:txBody>
          <a:bodyPr wrap="square" rtlCol="0">
            <a:spAutoFit/>
          </a:bodyPr>
          <a:lstStyle/>
          <a:p>
            <a:r>
              <a:rPr lang="en-US" b="1" dirty="0" smtClean="0"/>
              <a:t>Surat</a:t>
            </a:r>
            <a:r>
              <a:rPr lang="en-US" dirty="0" smtClean="0"/>
              <a:t> is by far making most profits but the market size is significantly small. </a:t>
            </a:r>
            <a:r>
              <a:rPr lang="en-US" b="1" dirty="0" smtClean="0"/>
              <a:t>Bhopal</a:t>
            </a:r>
            <a:r>
              <a:rPr lang="en-US" dirty="0" smtClean="0"/>
              <a:t> is also having a good profit margin with a good market size and proving to be a great market overall. </a:t>
            </a:r>
            <a:endParaRPr lang="en-IN"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045" y="2177364"/>
            <a:ext cx="3122320" cy="4229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5" name="Elbow Connector 14"/>
          <p:cNvCxnSpPr/>
          <p:nvPr/>
        </p:nvCxnSpPr>
        <p:spPr>
          <a:xfrm rot="16200000" flipV="1">
            <a:off x="6534269" y="2304937"/>
            <a:ext cx="156749" cy="164288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656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943" y="640892"/>
            <a:ext cx="8911687" cy="838930"/>
          </a:xfrm>
        </p:spPr>
        <p:txBody>
          <a:bodyPr/>
          <a:lstStyle/>
          <a:p>
            <a:r>
              <a:rPr lang="en-US" dirty="0" smtClean="0"/>
              <a:t>Bhopal Sales Insights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823" y="1340485"/>
            <a:ext cx="8588881" cy="55259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9227321" y="1310786"/>
            <a:ext cx="2638697"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revenue is declining year by year. </a:t>
            </a:r>
          </a:p>
          <a:p>
            <a:pPr marL="285750" indent="-285750">
              <a:buFont typeface="Arial" panose="020B0604020202020204" pitchFamily="34" charset="0"/>
              <a:buChar char="•"/>
            </a:pPr>
            <a:r>
              <a:rPr lang="en-US" dirty="0" smtClean="0"/>
              <a:t>The top products are Prod077, Prod106, Prod049, Prod150.</a:t>
            </a:r>
          </a:p>
          <a:p>
            <a:pPr marL="285750" indent="-285750">
              <a:buFont typeface="Arial" panose="020B0604020202020204" pitchFamily="34" charset="0"/>
              <a:buChar char="•"/>
            </a:pPr>
            <a:r>
              <a:rPr lang="en-US" dirty="0" smtClean="0"/>
              <a:t>Profit Margins are 3.90% as average of 3 years.</a:t>
            </a:r>
            <a:endParaRPr lang="en-IN" dirty="0"/>
          </a:p>
        </p:txBody>
      </p:sp>
      <p:cxnSp>
        <p:nvCxnSpPr>
          <p:cNvPr id="7" name="Elbow Connector 6"/>
          <p:cNvCxnSpPr>
            <a:stCxn id="5" idx="2"/>
          </p:cNvCxnSpPr>
          <p:nvPr/>
        </p:nvCxnSpPr>
        <p:spPr>
          <a:xfrm rot="5400000">
            <a:off x="9413230" y="3987200"/>
            <a:ext cx="947532" cy="1319349"/>
          </a:xfrm>
          <a:prstGeom prst="bentConnector2">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631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903" y="615401"/>
            <a:ext cx="8911687" cy="812804"/>
          </a:xfrm>
        </p:spPr>
        <p:txBody>
          <a:bodyPr/>
          <a:lstStyle/>
          <a:p>
            <a:r>
              <a:rPr lang="en-US" dirty="0" smtClean="0"/>
              <a:t>Delhi Insights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09" y="1294312"/>
            <a:ext cx="8479922" cy="54287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9030789" y="1576251"/>
            <a:ext cx="3004457"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Revenue of 519.58M.</a:t>
            </a:r>
          </a:p>
          <a:p>
            <a:pPr marL="285750" indent="-285750">
              <a:buFont typeface="Arial" panose="020B0604020202020204" pitchFamily="34" charset="0"/>
              <a:buChar char="•"/>
            </a:pPr>
            <a:r>
              <a:rPr lang="en-US" dirty="0" smtClean="0"/>
              <a:t>Declining Sales since 3 years. </a:t>
            </a:r>
          </a:p>
          <a:p>
            <a:pPr marL="285750" indent="-285750">
              <a:buFont typeface="Arial" panose="020B0604020202020204" pitchFamily="34" charset="0"/>
              <a:buChar char="•"/>
            </a:pPr>
            <a:r>
              <a:rPr lang="en-US" dirty="0" smtClean="0"/>
              <a:t>Profit margin of merely 2.30%.</a:t>
            </a:r>
          </a:p>
          <a:p>
            <a:pPr marL="285750" indent="-285750">
              <a:buFont typeface="Arial" panose="020B0604020202020204" pitchFamily="34" charset="0"/>
              <a:buChar char="•"/>
            </a:pPr>
            <a:r>
              <a:rPr lang="en-US" dirty="0" smtClean="0"/>
              <a:t>Top products are Prod040, Prod159, Prod102, Prod239.</a:t>
            </a:r>
          </a:p>
          <a:p>
            <a:pPr marL="285750" indent="-285750">
              <a:buFont typeface="Arial" panose="020B0604020202020204" pitchFamily="34" charset="0"/>
              <a:buChar char="•"/>
            </a:pPr>
            <a:r>
              <a:rPr lang="en-US" dirty="0" smtClean="0"/>
              <a:t>Huge difference between the store no. 1 and the store no. 2. Increasing the sales from the other stores is important. </a:t>
            </a:r>
          </a:p>
          <a:p>
            <a:pPr marL="285750" indent="-285750">
              <a:buFont typeface="Arial" panose="020B0604020202020204" pitchFamily="34" charset="0"/>
              <a:buChar char="•"/>
            </a:pPr>
            <a:r>
              <a:rPr lang="en-US" dirty="0" smtClean="0"/>
              <a:t>Store one strategy is to be understood for their market capturing.</a:t>
            </a:r>
            <a:endParaRPr lang="en-IN" dirty="0"/>
          </a:p>
        </p:txBody>
      </p:sp>
    </p:spTree>
    <p:extLst>
      <p:ext uri="{BB962C8B-B14F-4D97-AF65-F5344CB8AC3E}">
        <p14:creationId xmlns:p14="http://schemas.microsoft.com/office/powerpoint/2010/main" val="768413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359" y="597985"/>
            <a:ext cx="8911687" cy="743135"/>
          </a:xfrm>
        </p:spPr>
        <p:txBody>
          <a:bodyPr/>
          <a:lstStyle/>
          <a:p>
            <a:r>
              <a:rPr lang="en-US" dirty="0" smtClean="0"/>
              <a:t>Mumbai Insights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93" y="1341120"/>
            <a:ext cx="8359684" cy="5393758"/>
          </a:xfrm>
          <a:prstGeom prst="rect">
            <a:avLst/>
          </a:prstGeom>
        </p:spPr>
      </p:pic>
      <p:sp>
        <p:nvSpPr>
          <p:cNvPr id="5" name="TextBox 4"/>
          <p:cNvSpPr txBox="1"/>
          <p:nvPr/>
        </p:nvSpPr>
        <p:spPr>
          <a:xfrm>
            <a:off x="8786948" y="1341120"/>
            <a:ext cx="3222172"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Second largest market by Revenue. </a:t>
            </a:r>
          </a:p>
          <a:p>
            <a:pPr marL="285750" indent="-285750">
              <a:buFont typeface="Arial" panose="020B0604020202020204" pitchFamily="34" charset="0"/>
              <a:buChar char="•"/>
            </a:pPr>
            <a:r>
              <a:rPr lang="en-US" dirty="0" smtClean="0"/>
              <a:t>Profits margins are significantly good i.e. 3.25%.</a:t>
            </a:r>
          </a:p>
          <a:p>
            <a:pPr marL="285750" indent="-285750">
              <a:buFont typeface="Arial" panose="020B0604020202020204" pitchFamily="34" charset="0"/>
              <a:buChar char="•"/>
            </a:pPr>
            <a:r>
              <a:rPr lang="en-US" dirty="0" err="1" smtClean="0"/>
              <a:t>Electricalslytical</a:t>
            </a:r>
            <a:r>
              <a:rPr lang="en-US" dirty="0" smtClean="0"/>
              <a:t> is making a huge contribution to the total revenue. </a:t>
            </a:r>
            <a:endParaRPr lang="en-US" dirty="0"/>
          </a:p>
          <a:p>
            <a:pPr marL="285750" indent="-285750">
              <a:buFont typeface="Arial" panose="020B0604020202020204" pitchFamily="34" charset="0"/>
              <a:buChar char="•"/>
            </a:pPr>
            <a:r>
              <a:rPr lang="en-US" dirty="0" smtClean="0"/>
              <a:t>Again focusing on other stores sales strategy to increase market capturing will enhance the total sales. </a:t>
            </a:r>
          </a:p>
          <a:p>
            <a:pPr marL="285750" indent="-285750">
              <a:buFont typeface="Arial" panose="020B0604020202020204" pitchFamily="34" charset="0"/>
              <a:buChar char="•"/>
            </a:pPr>
            <a:r>
              <a:rPr lang="en-US" dirty="0" smtClean="0"/>
              <a:t>The overall revenue is declining year by year.</a:t>
            </a:r>
          </a:p>
        </p:txBody>
      </p:sp>
    </p:spTree>
    <p:extLst>
      <p:ext uri="{BB962C8B-B14F-4D97-AF65-F5344CB8AC3E}">
        <p14:creationId xmlns:p14="http://schemas.microsoft.com/office/powerpoint/2010/main" val="321918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485" y="676362"/>
            <a:ext cx="4138801" cy="769261"/>
          </a:xfrm>
        </p:spPr>
        <p:txBody>
          <a:bodyPr/>
          <a:lstStyle/>
          <a:p>
            <a:r>
              <a:rPr lang="en-US" dirty="0" smtClean="0"/>
              <a:t>Conclusion:</a:t>
            </a:r>
            <a:endParaRPr lang="en-IN" dirty="0"/>
          </a:p>
        </p:txBody>
      </p:sp>
      <p:sp>
        <p:nvSpPr>
          <p:cNvPr id="3" name="Content Placeholder 2"/>
          <p:cNvSpPr>
            <a:spLocks noGrp="1"/>
          </p:cNvSpPr>
          <p:nvPr>
            <p:ph idx="1"/>
          </p:nvPr>
        </p:nvSpPr>
        <p:spPr>
          <a:xfrm>
            <a:off x="1739485" y="1445622"/>
            <a:ext cx="9154938" cy="4929051"/>
          </a:xfrm>
        </p:spPr>
        <p:txBody>
          <a:bodyPr/>
          <a:lstStyle/>
          <a:p>
            <a:r>
              <a:rPr lang="en-US" dirty="0" smtClean="0"/>
              <a:t>The market analysis shows that the company has been impacted with the dynamically growing market and the solutions that appears through the analytical study is that, </a:t>
            </a:r>
          </a:p>
          <a:p>
            <a:r>
              <a:rPr lang="en-US" dirty="0" smtClean="0"/>
              <a:t>Though the profit margin of Delhi NCR is slightly low but it has made huge revenue and it indicates that the major products sold there are considerably proving to be at better price than the competitor's product.</a:t>
            </a:r>
            <a:endParaRPr lang="en-IN" dirty="0" smtClean="0"/>
          </a:p>
          <a:p>
            <a:r>
              <a:rPr lang="en-US" dirty="0" smtClean="0"/>
              <a:t>So one strategy is clearly indicated that we can reduce the profit margins thus reducing the price that can increase the sales for the products and sell better than the competitors. </a:t>
            </a:r>
          </a:p>
          <a:p>
            <a:r>
              <a:rPr lang="en-US" dirty="0" smtClean="0"/>
              <a:t>Another strategy to be adopted is to focus on store strategy that is adopted by the top selling store and training the other stores on the similar lines. </a:t>
            </a:r>
          </a:p>
          <a:p>
            <a:r>
              <a:rPr lang="en-US" dirty="0" smtClean="0"/>
              <a:t>There are immense more strategies which can be listed out through the insights and can be discussed with the stakeholders and a final strategy can be passed to improve the sales numbers. </a:t>
            </a:r>
          </a:p>
        </p:txBody>
      </p:sp>
    </p:spTree>
    <p:extLst>
      <p:ext uri="{BB962C8B-B14F-4D97-AF65-F5344CB8AC3E}">
        <p14:creationId xmlns:p14="http://schemas.microsoft.com/office/powerpoint/2010/main" val="3128964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76695" y="2548704"/>
            <a:ext cx="8911687" cy="1280890"/>
          </a:xfrm>
        </p:spPr>
        <p:txBody>
          <a:bodyPr>
            <a:noAutofit/>
          </a:bodyPr>
          <a:lstStyle/>
          <a:p>
            <a:r>
              <a:rPr lang="en-US" sz="8000" b="1" dirty="0" smtClean="0">
                <a:ln w="22225">
                  <a:solidFill>
                    <a:schemeClr val="accent2"/>
                  </a:solidFill>
                  <a:prstDash val="solid"/>
                </a:ln>
                <a:solidFill>
                  <a:schemeClr val="accent2">
                    <a:lumMod val="40000"/>
                    <a:lumOff val="60000"/>
                  </a:schemeClr>
                </a:solidFill>
              </a:rPr>
              <a:t>THANK YOU</a:t>
            </a:r>
            <a:endParaRPr lang="en-IN" sz="8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806527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IN" dirty="0"/>
          </a:p>
        </p:txBody>
      </p:sp>
      <p:sp>
        <p:nvSpPr>
          <p:cNvPr id="3" name="Content Placeholder 2"/>
          <p:cNvSpPr>
            <a:spLocks noGrp="1"/>
          </p:cNvSpPr>
          <p:nvPr>
            <p:ph idx="1"/>
          </p:nvPr>
        </p:nvSpPr>
        <p:spPr>
          <a:xfrm>
            <a:off x="2665411" y="1304108"/>
            <a:ext cx="8839201" cy="1201783"/>
          </a:xfrm>
        </p:spPr>
        <p:txBody>
          <a:bodyPr>
            <a:normAutofit/>
          </a:bodyPr>
          <a:lstStyle/>
          <a:p>
            <a:r>
              <a:rPr lang="en-US" b="1" i="1" dirty="0" smtClean="0"/>
              <a:t>Introduction</a:t>
            </a:r>
            <a:r>
              <a:rPr lang="en-US" dirty="0" smtClean="0"/>
              <a:t>: </a:t>
            </a:r>
            <a:r>
              <a:rPr lang="en-US" b="1" dirty="0" err="1" smtClean="0"/>
              <a:t>AltiQ</a:t>
            </a:r>
            <a:r>
              <a:rPr lang="en-US" dirty="0" smtClean="0"/>
              <a:t> Hardware is a brand that deals with the sales of computer parts and peripherals. And operate in various regions, mostly across India. They have stores across categories like </a:t>
            </a:r>
            <a:r>
              <a:rPr lang="en-US" b="1" dirty="0" smtClean="0"/>
              <a:t>Surge, excel, nomad, electrical </a:t>
            </a:r>
            <a:r>
              <a:rPr lang="en-US" b="1" dirty="0" err="1" smtClean="0"/>
              <a:t>sara</a:t>
            </a:r>
            <a:r>
              <a:rPr lang="en-US" b="1" dirty="0" smtClean="0"/>
              <a:t> stores. </a:t>
            </a:r>
            <a:r>
              <a:rPr lang="en-US" dirty="0" smtClean="0"/>
              <a:t>They majorly operate in 14 markets in India.</a:t>
            </a:r>
          </a:p>
        </p:txBody>
      </p:sp>
      <p:graphicFrame>
        <p:nvGraphicFramePr>
          <p:cNvPr id="5" name="Diagram 4"/>
          <p:cNvGraphicFramePr/>
          <p:nvPr>
            <p:extLst>
              <p:ext uri="{D42A27DB-BD31-4B8C-83A1-F6EECF244321}">
                <p14:modId xmlns:p14="http://schemas.microsoft.com/office/powerpoint/2010/main" val="525298448"/>
              </p:ext>
            </p:extLst>
          </p:nvPr>
        </p:nvGraphicFramePr>
        <p:xfrm>
          <a:off x="7150327" y="3790286"/>
          <a:ext cx="4354285" cy="2283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700272573"/>
              </p:ext>
            </p:extLst>
          </p:nvPr>
        </p:nvGraphicFramePr>
        <p:xfrm>
          <a:off x="2299063" y="2766180"/>
          <a:ext cx="5007428" cy="43313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Box 7"/>
          <p:cNvSpPr txBox="1"/>
          <p:nvPr/>
        </p:nvSpPr>
        <p:spPr>
          <a:xfrm>
            <a:off x="7925390" y="2908901"/>
            <a:ext cx="2569029"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000" b="1" dirty="0" smtClean="0">
                <a:ln w="0"/>
                <a:solidFill>
                  <a:schemeClr val="tx1"/>
                </a:solidFill>
                <a:effectLst>
                  <a:outerShdw blurRad="38100" dist="19050" dir="2700000" algn="tl" rotWithShape="0">
                    <a:schemeClr val="dk1">
                      <a:alpha val="40000"/>
                    </a:schemeClr>
                  </a:outerShdw>
                </a:effectLst>
              </a:rPr>
              <a:t>Problems</a:t>
            </a:r>
            <a:endParaRPr lang="en-IN" sz="2000" b="1" dirty="0"/>
          </a:p>
        </p:txBody>
      </p:sp>
      <p:sp>
        <p:nvSpPr>
          <p:cNvPr id="9" name="Oval 8"/>
          <p:cNvSpPr/>
          <p:nvPr/>
        </p:nvSpPr>
        <p:spPr>
          <a:xfrm>
            <a:off x="2438400" y="2908901"/>
            <a:ext cx="1602377" cy="1306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Markets</a:t>
            </a:r>
            <a:endParaRPr lang="en-IN" b="1" dirty="0">
              <a:solidFill>
                <a:schemeClr val="tx1"/>
              </a:solidFill>
            </a:endParaRPr>
          </a:p>
        </p:txBody>
      </p:sp>
    </p:spTree>
    <p:extLst>
      <p:ext uri="{BB962C8B-B14F-4D97-AF65-F5344CB8AC3E}">
        <p14:creationId xmlns:p14="http://schemas.microsoft.com/office/powerpoint/2010/main" val="369970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7840" y="446088"/>
            <a:ext cx="4326571" cy="976312"/>
          </a:xfrm>
        </p:spPr>
        <p:txBody>
          <a:bodyPr>
            <a:normAutofit fontScale="90000"/>
          </a:bodyPr>
          <a:lstStyle/>
          <a:p>
            <a:r>
              <a:rPr lang="en-US" sz="5400" dirty="0" smtClean="0"/>
              <a:t>Methodology</a:t>
            </a:r>
            <a:endParaRPr lang="en-IN" dirty="0"/>
          </a:p>
        </p:txBody>
      </p:sp>
      <p:graphicFrame>
        <p:nvGraphicFramePr>
          <p:cNvPr id="11" name="Diagram 10"/>
          <p:cNvGraphicFramePr/>
          <p:nvPr>
            <p:extLst>
              <p:ext uri="{D42A27DB-BD31-4B8C-83A1-F6EECF244321}">
                <p14:modId xmlns:p14="http://schemas.microsoft.com/office/powerpoint/2010/main" val="3221051260"/>
              </p:ext>
            </p:extLst>
          </p:nvPr>
        </p:nvGraphicFramePr>
        <p:xfrm>
          <a:off x="2014447" y="1903415"/>
          <a:ext cx="8923519" cy="3330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985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86298" y="713373"/>
            <a:ext cx="8911687" cy="1280890"/>
          </a:xfrm>
        </p:spPr>
        <p:txBody>
          <a:bodyPr/>
          <a:lstStyle/>
          <a:p>
            <a:pPr algn="ctr"/>
            <a:r>
              <a:rPr lang="en-US" dirty="0" smtClean="0"/>
              <a:t>AIMS GRID:</a:t>
            </a:r>
            <a:endParaRPr lang="en-I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99926148"/>
              </p:ext>
            </p:extLst>
          </p:nvPr>
        </p:nvGraphicFramePr>
        <p:xfrm>
          <a:off x="1992033" y="1245325"/>
          <a:ext cx="8453257" cy="3300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Arrow Connector 10"/>
          <p:cNvCxnSpPr/>
          <p:nvPr/>
        </p:nvCxnSpPr>
        <p:spPr>
          <a:xfrm flipH="1">
            <a:off x="5059681" y="1994263"/>
            <a:ext cx="1774076"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609807" y="2081348"/>
            <a:ext cx="470262" cy="46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498080" y="2081348"/>
            <a:ext cx="661851" cy="46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581400" y="1994263"/>
            <a:ext cx="2147884"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168434" y="3785163"/>
            <a:ext cx="7985760" cy="2031325"/>
          </a:xfrm>
          <a:prstGeom prst="rect">
            <a:avLst/>
          </a:prstGeom>
          <a:noFill/>
        </p:spPr>
        <p:txBody>
          <a:bodyPr wrap="square" rtlCol="0">
            <a:spAutoFit/>
          </a:bodyPr>
          <a:lstStyle/>
          <a:p>
            <a:r>
              <a:rPr lang="en-US" b="1" dirty="0" smtClean="0"/>
              <a:t>Purpose: </a:t>
            </a:r>
            <a:r>
              <a:rPr lang="en-US" dirty="0" smtClean="0"/>
              <a:t>Identify the pain points to the organization.</a:t>
            </a:r>
          </a:p>
          <a:p>
            <a:r>
              <a:rPr lang="en-US" b="1" dirty="0" smtClean="0"/>
              <a:t>Stake-Holders</a:t>
            </a:r>
            <a:r>
              <a:rPr lang="en-US" dirty="0" smtClean="0"/>
              <a:t>: Integrating Various stake-holders for problem solving.</a:t>
            </a:r>
          </a:p>
          <a:p>
            <a:r>
              <a:rPr lang="en-US" b="1" dirty="0" smtClean="0"/>
              <a:t>End Results: </a:t>
            </a:r>
            <a:r>
              <a:rPr lang="en-US" dirty="0" smtClean="0"/>
              <a:t>A dashboard, a concrete thankful result need to be determined.</a:t>
            </a:r>
          </a:p>
          <a:p>
            <a:r>
              <a:rPr lang="en-US" b="1" dirty="0" smtClean="0"/>
              <a:t>Success Criteria: </a:t>
            </a:r>
            <a:r>
              <a:rPr lang="en-US" dirty="0" smtClean="0"/>
              <a:t>To improve the cost saving and save time. Realize the cause for the alarming reduction in revenue and identifying the places majorly witnessing drop. </a:t>
            </a:r>
            <a:endParaRPr lang="en-IN" dirty="0"/>
          </a:p>
        </p:txBody>
      </p:sp>
    </p:spTree>
    <p:extLst>
      <p:ext uri="{BB962C8B-B14F-4D97-AF65-F5344CB8AC3E}">
        <p14:creationId xmlns:p14="http://schemas.microsoft.com/office/powerpoint/2010/main" val="2397621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dump file to MySQL </a:t>
            </a:r>
            <a:endParaRPr lang="en-IN" dirty="0"/>
          </a:p>
        </p:txBody>
      </p:sp>
      <p:sp>
        <p:nvSpPr>
          <p:cNvPr id="3" name="Content Placeholder 2"/>
          <p:cNvSpPr>
            <a:spLocks noGrp="1"/>
          </p:cNvSpPr>
          <p:nvPr>
            <p:ph idx="1"/>
          </p:nvPr>
        </p:nvSpPr>
        <p:spPr>
          <a:xfrm>
            <a:off x="2592925" y="1654629"/>
            <a:ext cx="8745635" cy="1428205"/>
          </a:xfrm>
        </p:spPr>
        <p:txBody>
          <a:bodyPr/>
          <a:lstStyle/>
          <a:p>
            <a:r>
              <a:rPr lang="en-US" dirty="0" smtClean="0"/>
              <a:t>Steps to Upload dump file and query.</a:t>
            </a:r>
          </a:p>
          <a:p>
            <a:r>
              <a:rPr lang="en-US" b="1" dirty="0" smtClean="0"/>
              <a:t>MySQL workbench &gt; In navigator go to administration &gt; Data Import</a:t>
            </a:r>
          </a:p>
          <a:p>
            <a:r>
              <a:rPr lang="en-US" dirty="0" smtClean="0"/>
              <a:t>The file appears in the schema tab of navigator.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8398" y="2831016"/>
            <a:ext cx="4139910" cy="19674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13788">
            <a:off x="7271982" y="3553828"/>
            <a:ext cx="3070860" cy="29260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46126">
            <a:off x="1802612" y="3290496"/>
            <a:ext cx="3086100" cy="3147060"/>
          </a:xfrm>
          <a:prstGeom prst="rect">
            <a:avLst/>
          </a:prstGeom>
        </p:spPr>
      </p:pic>
    </p:spTree>
    <p:extLst>
      <p:ext uri="{BB962C8B-B14F-4D97-AF65-F5344CB8AC3E}">
        <p14:creationId xmlns:p14="http://schemas.microsoft.com/office/powerpoint/2010/main" val="1290622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Database Insights</a:t>
            </a:r>
            <a:endParaRPr lang="en-IN" dirty="0"/>
          </a:p>
        </p:txBody>
      </p:sp>
      <p:sp>
        <p:nvSpPr>
          <p:cNvPr id="3" name="Content Placeholder 2"/>
          <p:cNvSpPr>
            <a:spLocks noGrp="1"/>
          </p:cNvSpPr>
          <p:nvPr>
            <p:ph idx="1"/>
          </p:nvPr>
        </p:nvSpPr>
        <p:spPr>
          <a:xfrm>
            <a:off x="2589212" y="1506583"/>
            <a:ext cx="8915400" cy="766354"/>
          </a:xfrm>
        </p:spPr>
        <p:txBody>
          <a:bodyPr/>
          <a:lstStyle/>
          <a:p>
            <a:r>
              <a:rPr lang="en-US" dirty="0" smtClean="0"/>
              <a:t>Various Queries are run to get insights from the database.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237" y="1979344"/>
            <a:ext cx="2994145" cy="187855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255" y="1976896"/>
            <a:ext cx="4023360" cy="235458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09" y="4403372"/>
            <a:ext cx="6664780" cy="237526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3866" y="1989600"/>
            <a:ext cx="2763619" cy="46837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5531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MySQL to Power BI</a:t>
            </a:r>
            <a:endParaRPr lang="en-IN" dirty="0"/>
          </a:p>
        </p:txBody>
      </p:sp>
      <p:sp>
        <p:nvSpPr>
          <p:cNvPr id="3" name="Content Placeholder 2"/>
          <p:cNvSpPr>
            <a:spLocks noGrp="1"/>
          </p:cNvSpPr>
          <p:nvPr>
            <p:ph idx="1"/>
          </p:nvPr>
        </p:nvSpPr>
        <p:spPr>
          <a:xfrm>
            <a:off x="2592925" y="1628503"/>
            <a:ext cx="8915400" cy="1036320"/>
          </a:xfrm>
        </p:spPr>
        <p:txBody>
          <a:bodyPr/>
          <a:lstStyle/>
          <a:p>
            <a:r>
              <a:rPr lang="en-US" dirty="0" smtClean="0"/>
              <a:t>From the GET DATA option in the home tab in </a:t>
            </a:r>
            <a:r>
              <a:rPr lang="en-US" dirty="0" err="1" smtClean="0"/>
              <a:t>powerBI</a:t>
            </a:r>
            <a:r>
              <a:rPr lang="en-US" dirty="0" smtClean="0"/>
              <a:t> we import the data from MySQL by connecting the data base using the required credentials of our data base. </a:t>
            </a: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528"/>
          <a:stretch/>
        </p:blipFill>
        <p:spPr>
          <a:xfrm>
            <a:off x="4845952" y="2307772"/>
            <a:ext cx="3900535" cy="41801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8142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IN" dirty="0"/>
          </a:p>
        </p:txBody>
      </p:sp>
      <p:sp>
        <p:nvSpPr>
          <p:cNvPr id="3" name="Content Placeholder 2"/>
          <p:cNvSpPr>
            <a:spLocks noGrp="1"/>
          </p:cNvSpPr>
          <p:nvPr>
            <p:ph idx="1"/>
          </p:nvPr>
        </p:nvSpPr>
        <p:spPr>
          <a:xfrm>
            <a:off x="1448389" y="1456143"/>
            <a:ext cx="5152708" cy="3237776"/>
          </a:xfrm>
        </p:spPr>
        <p:txBody>
          <a:bodyPr>
            <a:normAutofit/>
          </a:bodyPr>
          <a:lstStyle/>
          <a:p>
            <a:r>
              <a:rPr lang="en-US" dirty="0" smtClean="0"/>
              <a:t>Opened the data base in Power Query tab. </a:t>
            </a:r>
          </a:p>
          <a:p>
            <a:r>
              <a:rPr lang="en-US" dirty="0" smtClean="0"/>
              <a:t>Checked for the data types</a:t>
            </a:r>
          </a:p>
          <a:p>
            <a:r>
              <a:rPr lang="en-US" dirty="0" smtClean="0"/>
              <a:t>Checked for the duplicate values in each table.</a:t>
            </a:r>
          </a:p>
          <a:p>
            <a:r>
              <a:rPr lang="en-US" dirty="0" smtClean="0"/>
              <a:t>Changed the currency from USD to INR with conversion factor. </a:t>
            </a:r>
          </a:p>
          <a:p>
            <a:r>
              <a:rPr lang="en-US" dirty="0" smtClean="0"/>
              <a:t>Cleaned the market for only the Indian Markets.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768" y="158215"/>
            <a:ext cx="4088675" cy="49631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538" y="5291002"/>
            <a:ext cx="10815119" cy="1162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77189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19012"/>
            <a:ext cx="8911687" cy="1280890"/>
          </a:xfrm>
        </p:spPr>
        <p:txBody>
          <a:bodyPr/>
          <a:lstStyle/>
          <a:p>
            <a:r>
              <a:rPr lang="en-US" dirty="0" smtClean="0"/>
              <a:t>Dash Board Building</a:t>
            </a:r>
            <a:endParaRPr lang="en-IN" dirty="0"/>
          </a:p>
        </p:txBody>
      </p:sp>
      <p:sp>
        <p:nvSpPr>
          <p:cNvPr id="3" name="Content Placeholder 2"/>
          <p:cNvSpPr>
            <a:spLocks noGrp="1"/>
          </p:cNvSpPr>
          <p:nvPr>
            <p:ph idx="1"/>
          </p:nvPr>
        </p:nvSpPr>
        <p:spPr>
          <a:xfrm>
            <a:off x="2589212" y="759457"/>
            <a:ext cx="8915400" cy="1175657"/>
          </a:xfrm>
        </p:spPr>
        <p:txBody>
          <a:bodyPr/>
          <a:lstStyle/>
          <a:p>
            <a:r>
              <a:rPr lang="en-US" dirty="0" smtClean="0"/>
              <a:t>Dash Board requires some elements at its core: </a:t>
            </a:r>
            <a:r>
              <a:rPr lang="en-US" b="1" dirty="0" smtClean="0"/>
              <a:t>Total Revenue, Total Sales, Total Profit, Revenue by Market, Sales by Market, Top Customers, Top Products, etc.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980" y="1661199"/>
            <a:ext cx="8163197" cy="5079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3304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655</TotalTime>
  <Words>759</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Century Gothic</vt:lpstr>
      <vt:lpstr>Wingdings 3</vt:lpstr>
      <vt:lpstr>Wisp</vt:lpstr>
      <vt:lpstr>Power BI Report</vt:lpstr>
      <vt:lpstr>Executive Summary:</vt:lpstr>
      <vt:lpstr>Methodology</vt:lpstr>
      <vt:lpstr>AIMS GRID:</vt:lpstr>
      <vt:lpstr>SQL dump file to MySQL </vt:lpstr>
      <vt:lpstr>MySQL Database Insights</vt:lpstr>
      <vt:lpstr>Connecting MySQL to Power BI</vt:lpstr>
      <vt:lpstr>Data Wrangling</vt:lpstr>
      <vt:lpstr>Dash Board Building</vt:lpstr>
      <vt:lpstr>Sales Insight Summary:</vt:lpstr>
      <vt:lpstr>Bhopal Sales Insights</vt:lpstr>
      <vt:lpstr>Delhi Insights</vt:lpstr>
      <vt:lpstr>Mumbai 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Report</dc:title>
  <dc:creator>Nikhil K Mankapure</dc:creator>
  <cp:lastModifiedBy>Nikhil K Mankapure</cp:lastModifiedBy>
  <cp:revision>34</cp:revision>
  <dcterms:created xsi:type="dcterms:W3CDTF">2023-03-17T20:10:18Z</dcterms:created>
  <dcterms:modified xsi:type="dcterms:W3CDTF">2023-03-18T07:08:27Z</dcterms:modified>
</cp:coreProperties>
</file>