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2"/>
  </p:notesMasterIdLst>
  <p:sldIdLst>
    <p:sldId id="483" r:id="rId2"/>
    <p:sldId id="484" r:id="rId3"/>
    <p:sldId id="470" r:id="rId4"/>
    <p:sldId id="478" r:id="rId5"/>
    <p:sldId id="481" r:id="rId6"/>
    <p:sldId id="480" r:id="rId7"/>
    <p:sldId id="492" r:id="rId8"/>
    <p:sldId id="485" r:id="rId9"/>
    <p:sldId id="473" r:id="rId10"/>
    <p:sldId id="468" r:id="rId1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8" d="100"/>
          <a:sy n="68" d="100"/>
        </p:scale>
        <p:origin x="804" y="6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000" dirty="0">
              <a:latin typeface="Times New Roman" panose="02020603050405020304" pitchFamily="18" charset="0"/>
              <a:cs typeface="Times New Roman" panose="02020603050405020304" pitchFamily="18" charset="0"/>
            </a:rPr>
            <a:t>- Understanding the company workflow and development environment.</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r>
            <a:rPr lang="en-US" sz="1000" b="0" dirty="0">
              <a:latin typeface="Times New Roman" panose="02020603050405020304" pitchFamily="18" charset="0"/>
              <a:cs typeface="Times New Roman" panose="02020603050405020304" pitchFamily="18" charset="0"/>
            </a:rPr>
            <a:t>-Working on data cleaning, preprocessing, and analysis tasks </a:t>
          </a:r>
        </a:p>
        <a:p>
          <a:r>
            <a:rPr lang="en-US" sz="1000" b="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r>
            <a:rPr lang="en-US" sz="1000" b="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r>
            <a:rPr lang="en-US" sz="1000" b="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000" b="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r>
            <a:rPr lang="en-US" sz="1000" b="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r>
            <a:rPr lang="en-US" sz="1000" b="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E31A587F-90AB-47D5-BF31-C1ED26234251}">
      <dgm:prSet/>
      <dgm:spPr/>
      <dgm:t>
        <a:bodyPr/>
        <a:lstStyle/>
        <a:p>
          <a:r>
            <a:rPr lang="en-US" b="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r>
            <a:rPr lang="en-US" b="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r>
            <a:rPr lang="en-US" b="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b="0" dirty="0">
            <a:latin typeface="Times New Roman" panose="02020603050405020304" pitchFamily="18" charset="0"/>
            <a:cs typeface="Times New Roman" panose="02020603050405020304" pitchFamily="18" charset="0"/>
          </a:endParaRPr>
        </a:p>
      </dgm:t>
    </dgm:pt>
    <dgm:pt modelId="{20993186-02E9-492C-9B46-309A22D70569}" type="parTrans" cxnId="{94E26AB3-3B22-438D-9570-ECF66579CCD8}">
      <dgm:prSet/>
      <dgm:spPr/>
      <dgm:t>
        <a:bodyPr/>
        <a:lstStyle/>
        <a:p>
          <a:endParaRPr lang="en-IN"/>
        </a:p>
      </dgm:t>
    </dgm:pt>
    <dgm:pt modelId="{235E10DD-BFFB-41A1-A78C-F840002EF88F}" type="sibTrans" cxnId="{94E26AB3-3B22-438D-9570-ECF66579CCD8}">
      <dgm:prSet/>
      <dgm:spPr/>
      <dgm:t>
        <a:bodyPr/>
        <a:lstStyle/>
        <a:p>
          <a:endParaRPr lang="en-IN"/>
        </a:p>
      </dgm:t>
    </dgm:pt>
    <dgm:pt modelId="{95D5C5FB-BA93-46D5-9205-913A7F5A5D29}">
      <dgm:prSet custT="1"/>
      <dgm:spPr/>
      <dgm:t>
        <a:bodyPr/>
        <a:lstStyle/>
        <a:p>
          <a:r>
            <a:rPr lang="en-US" sz="10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dirty="0">
            <a:latin typeface="Times New Roman" panose="02020603050405020304" pitchFamily="18" charset="0"/>
            <a:cs typeface="Times New Roman" panose="02020603050405020304" pitchFamily="18" charset="0"/>
          </a:endParaRPr>
        </a:p>
      </dgm:t>
    </dgm:pt>
    <dgm:pt modelId="{DC2D8EB9-8AA9-4C1E-9B0E-AB43825EE0A4}" type="parTrans" cxnId="{CF53E77B-F9F6-4F17-A2F1-F2D3DD0A82F6}">
      <dgm:prSet/>
      <dgm:spPr/>
      <dgm:t>
        <a:bodyPr/>
        <a:lstStyle/>
        <a:p>
          <a:endParaRPr lang="en-IN"/>
        </a:p>
      </dgm:t>
    </dgm:pt>
    <dgm:pt modelId="{A39A35BA-6568-4706-9FDC-4CF12AEDAD3D}" type="sibTrans" cxnId="{CF53E77B-F9F6-4F17-A2F1-F2D3DD0A82F6}">
      <dgm:prSet/>
      <dgm:spPr/>
      <dgm:t>
        <a:bodyPr/>
        <a:lstStyle/>
        <a:p>
          <a:endParaRPr lang="en-IN"/>
        </a:p>
      </dgm:t>
    </dgm:pt>
    <dgm:pt modelId="{5080D0AB-DE14-4136-BDEB-9D2B912D447C}">
      <dgm:prSet custT="1"/>
      <dgm:spPr/>
      <dgm:t>
        <a:bodyPr/>
        <a:lstStyle/>
        <a:p>
          <a:r>
            <a:rPr lang="en-IN" sz="1000" dirty="0">
              <a:latin typeface="Times New Roman" panose="02020603050405020304" pitchFamily="18" charset="0"/>
              <a:cs typeface="Times New Roman" panose="02020603050405020304" pitchFamily="18" charset="0"/>
            </a:rPr>
            <a:t>- Setting up required tools.</a:t>
          </a:r>
        </a:p>
      </dgm:t>
    </dgm:pt>
    <dgm:pt modelId="{E9142626-D14F-43B0-8FBF-3B6A20925F5A}" type="parTrans" cxnId="{4AFED671-AE10-4892-B696-9ECC428344A0}">
      <dgm:prSet/>
      <dgm:spPr/>
      <dgm:t>
        <a:bodyPr/>
        <a:lstStyle/>
        <a:p>
          <a:endParaRPr lang="en-IN"/>
        </a:p>
      </dgm:t>
    </dgm:pt>
    <dgm:pt modelId="{14692760-1213-48A4-A41C-7ACDEBDF80F2}" type="sibTrans" cxnId="{4AFED671-AE10-4892-B696-9ECC428344A0}">
      <dgm:prSet/>
      <dgm:spPr/>
      <dgm:t>
        <a:bodyPr/>
        <a:lstStyle/>
        <a:p>
          <a:endParaRPr lang="en-IN"/>
        </a:p>
      </dgm:t>
    </dgm:pt>
    <dgm:pt modelId="{6F272248-08FE-4A8B-A6A8-43B72C4DD92B}">
      <dgm:prSet custT="1"/>
      <dgm:spPr/>
      <dgm:t>
        <a:bodyPr/>
        <a:lstStyle/>
        <a:p>
          <a:r>
            <a:rPr lang="en-US" sz="1000" dirty="0">
              <a:latin typeface="Times New Roman" panose="02020603050405020304" pitchFamily="18" charset="0"/>
              <a:cs typeface="Times New Roman" panose="02020603050405020304" pitchFamily="18" charset="0"/>
            </a:rPr>
            <a:t>- Completing initial training or onboarding tasks</a:t>
          </a:r>
          <a:endParaRPr lang="en-IN" sz="1000" dirty="0"/>
        </a:p>
      </dgm:t>
    </dgm:pt>
    <dgm:pt modelId="{77FAF631-1837-4A6A-A8B0-EF616C2A2CCF}" type="parTrans" cxnId="{5FC9C2AF-5752-4DB4-80BD-34415EF0BBA5}">
      <dgm:prSet/>
      <dgm:spPr/>
      <dgm:t>
        <a:bodyPr/>
        <a:lstStyle/>
        <a:p>
          <a:endParaRPr lang="en-IN"/>
        </a:p>
      </dgm:t>
    </dgm:pt>
    <dgm:pt modelId="{9AADCC05-D424-468D-8382-CB3E941E8A11}" type="sibTrans" cxnId="{5FC9C2AF-5752-4DB4-80BD-34415EF0BBA5}">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t>
        <a:bodyPr/>
        <a:lstStyle/>
        <a:p>
          <a:endParaRPr lang="en-US"/>
        </a:p>
      </dgm:t>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t>
        <a:bodyPr/>
        <a:lstStyle/>
        <a:p>
          <a:endParaRPr lang="en-US"/>
        </a:p>
      </dgm:t>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719" custLinFactNeighborY="378"/>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6D3BB802-495A-48FC-BDC3-366408CEF183}" type="presOf" srcId="{95D5C5FB-BA93-46D5-9205-913A7F5A5D29}" destId="{1C91D7E3-8940-4A33-9182-677DD5415901}" srcOrd="1" destOrd="1" presId="urn:microsoft.com/office/officeart/2011/layout/InterconnectedBlockProcess"/>
    <dgm:cxn modelId="{5FC9C2AF-5752-4DB4-80BD-34415EF0BBA5}" srcId="{988D96B0-D16E-4763-B393-84178CF4FF50}" destId="{6F272248-08FE-4A8B-A6A8-43B72C4DD92B}" srcOrd="3" destOrd="0" parTransId="{77FAF631-1837-4A6A-A8B0-EF616C2A2CCF}" sibTransId="{9AADCC05-D424-468D-8382-CB3E941E8A11}"/>
    <dgm:cxn modelId="{1CF0C9EC-03B3-43C7-AC62-87DAFD9D1635}" type="presOf" srcId="{9FED87C4-3F3B-4A18-9185-9F80CFEDEA2E}" destId="{06F8D57B-EDF4-4CF4-8700-DC2CA3E3028E}"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0A7AB670-EF6A-4834-B129-66B1F1B9D615}" type="presOf" srcId="{5080D0AB-DE14-4136-BDEB-9D2B912D447C}" destId="{A134CDD1-D85F-44EF-8BEE-9F99A855C1E6}" srcOrd="0" destOrd="2" presId="urn:microsoft.com/office/officeart/2011/layout/InterconnectedBlockProcess"/>
    <dgm:cxn modelId="{61334470-9F5E-4D9F-BFB7-286169F15B2E}" type="presOf" srcId="{6F272248-08FE-4A8B-A6A8-43B72C4DD92B}" destId="{A134CDD1-D85F-44EF-8BEE-9F99A855C1E6}" srcOrd="0" destOrd="3" presId="urn:microsoft.com/office/officeart/2011/layout/InterconnectedBlockProcess"/>
    <dgm:cxn modelId="{21175C6C-26BF-49E6-8468-242590CD82C2}" type="presOf" srcId="{6F272248-08FE-4A8B-A6A8-43B72C4DD92B}" destId="{1C91D7E3-8940-4A33-9182-677DD5415901}" srcOrd="1" destOrd="3" presId="urn:microsoft.com/office/officeart/2011/layout/InterconnectedBlockProcess"/>
    <dgm:cxn modelId="{94E26AB3-3B22-438D-9570-ECF66579CCD8}" srcId="{5E92505A-51E0-4F78-B3C5-704ACF8710DE}" destId="{E31A587F-90AB-47D5-BF31-C1ED26234251}" srcOrd="0" destOrd="0" parTransId="{20993186-02E9-492C-9B46-309A22D70569}" sibTransId="{235E10DD-BFFB-41A1-A78C-F840002EF88F}"/>
    <dgm:cxn modelId="{2C934C00-3DCA-4C23-8911-F378A90D516E}" type="presOf" srcId="{5E92505A-51E0-4F78-B3C5-704ACF8710DE}" destId="{2AAD338D-3122-4454-9A67-16BE024D44E3}" srcOrd="0" destOrd="0" presId="urn:microsoft.com/office/officeart/2011/layout/InterconnectedBlockProcess"/>
    <dgm:cxn modelId="{CF53E77B-F9F6-4F17-A2F1-F2D3DD0A82F6}" srcId="{988D96B0-D16E-4763-B393-84178CF4FF50}" destId="{95D5C5FB-BA93-46D5-9205-913A7F5A5D29}" srcOrd="1" destOrd="0" parTransId="{DC2D8EB9-8AA9-4C1E-9B0E-AB43825EE0A4}" sibTransId="{A39A35BA-6568-4706-9FDC-4CF12AEDAD3D}"/>
    <dgm:cxn modelId="{AEE28BEF-3F73-41A5-9307-D42A450FCA17}" srcId="{988D96B0-D16E-4763-B393-84178CF4FF50}" destId="{D471E45F-B026-44AA-9616-57E786AE80AF}" srcOrd="0" destOrd="0" parTransId="{326A986D-69A4-4AC0-AD9B-462FFC9C3F18}" sibTransId="{304E70AD-39C7-4C28-BF7B-6EE91BAE97B7}"/>
    <dgm:cxn modelId="{DA8CD5E8-B2EE-41E4-8EC6-CFB41D688F68}" srcId="{5751524B-FB67-4894-A0C5-35151E149D68}" destId="{5E92505A-51E0-4F78-B3C5-704ACF8710DE}" srcOrd="3" destOrd="0" parTransId="{765B1266-7CE2-4F9C-AE38-D97DFBC1B151}" sibTransId="{5E9E6A6F-635A-4791-A107-01E95B62EA08}"/>
    <dgm:cxn modelId="{4AFED671-AE10-4892-B696-9ECC428344A0}" srcId="{988D96B0-D16E-4763-B393-84178CF4FF50}" destId="{5080D0AB-DE14-4136-BDEB-9D2B912D447C}" srcOrd="2" destOrd="0" parTransId="{E9142626-D14F-43B0-8FBF-3B6A20925F5A}" sibTransId="{14692760-1213-48A4-A41C-7ACDEBDF80F2}"/>
    <dgm:cxn modelId="{45270D25-428B-4D13-96B6-70A52338AE53}" type="presOf" srcId="{988D96B0-D16E-4763-B393-84178CF4FF50}" destId="{65257024-FAC0-4522-B139-1CC85B547BE8}"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5088B72B-A58C-4D5F-B56F-2A1C0C405D92}" type="presOf" srcId="{7B3055AA-BF7C-46D0-9A9E-60087B9F57B4}" destId="{00BB3360-A9BB-4051-A4B1-1216F82F642C}" srcOrd="0" destOrd="0" presId="urn:microsoft.com/office/officeart/2011/layout/InterconnectedBlockProcess"/>
    <dgm:cxn modelId="{C269B80D-01C4-45BB-9A77-87F54CA0AFB0}" type="presOf" srcId="{E31A587F-90AB-47D5-BF31-C1ED26234251}" destId="{98225A61-A0EC-450A-BED8-EF2E47E8FD18}" srcOrd="1"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3FC21D60-BECB-4638-9542-D13F421189B0}" type="presOf" srcId="{5080D0AB-DE14-4136-BDEB-9D2B912D447C}" destId="{1C91D7E3-8940-4A33-9182-677DD5415901}" srcOrd="1" destOrd="2"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D6BF78A-381A-40F3-A9EB-F252D63F0707}" type="presOf" srcId="{73DB572E-062D-41AD-8033-D361B8E583DB}" destId="{2532504F-5FE1-4C97-B485-F05E8885EACC}" srcOrd="0" destOrd="0" presId="urn:microsoft.com/office/officeart/2011/layout/InterconnectedBlockProcess"/>
    <dgm:cxn modelId="{577A924F-88B2-405D-979C-52DF69B62E1B}" type="presOf" srcId="{95D5C5FB-BA93-46D5-9205-913A7F5A5D29}" destId="{A134CDD1-D85F-44EF-8BEE-9F99A855C1E6}" srcOrd="0" destOrd="1"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7968BEFA-737C-4540-8116-892FA4A56765}" type="presOf" srcId="{73DB572E-062D-41AD-8033-D361B8E583DB}" destId="{0D08ED52-6744-4369-B780-916B09984775}" srcOrd="1" destOrd="0" presId="urn:microsoft.com/office/officeart/2011/layout/InterconnectedBlockProcess"/>
    <dgm:cxn modelId="{37A09778-2389-44AE-81FE-FFFF9234E026}" type="presOf" srcId="{E31A587F-90AB-47D5-BF31-C1ED26234251}" destId="{FC0F1314-3294-4A8C-8DCE-EB53E236164C}"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sz="1000" b="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-Working on data cleaning, preprocessing, and analysis tasks </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pPr lvl="0" algn="r" defTabSz="444500">
            <a:lnSpc>
              <a:spcPct val="90000"/>
            </a:lnSpc>
            <a:spcBef>
              <a:spcPct val="0"/>
            </a:spcBef>
            <a:spcAft>
              <a:spcPct val="35000"/>
            </a:spcAft>
          </a:pPr>
          <a:r>
            <a:rPr lang="en-US" sz="1000" b="0" kern="120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83826" y="77776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lvl="0" algn="r" defTabSz="444500">
            <a:lnSpc>
              <a:spcPct val="90000"/>
            </a:lnSpc>
            <a:spcBef>
              <a:spcPct val="0"/>
            </a:spcBef>
            <a:spcAft>
              <a:spcPct val="35000"/>
            </a:spcAft>
          </a:pPr>
          <a:r>
            <a:rPr lang="en-US" sz="1000" kern="1200" dirty="0">
              <a:latin typeface="Times New Roman" panose="02020603050405020304" pitchFamily="18" charset="0"/>
              <a:cs typeface="Times New Roman" panose="02020603050405020304" pitchFamily="18" charset="0"/>
            </a:rPr>
            <a:t>- Understanding the company workflow and development environment.</a:t>
          </a:r>
        </a:p>
        <a:p>
          <a:pPr lvl="0" algn="r" defTabSz="444500">
            <a:lnSpc>
              <a:spcPct val="90000"/>
            </a:lnSpc>
            <a:spcBef>
              <a:spcPct val="0"/>
            </a:spcBef>
            <a:spcAft>
              <a:spcPct val="35000"/>
            </a:spcAft>
          </a:pPr>
          <a:r>
            <a:rPr lang="en-US" sz="1000" kern="12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kern="1200" dirty="0">
            <a:latin typeface="Times New Roman" panose="02020603050405020304" pitchFamily="18" charset="0"/>
            <a:cs typeface="Times New Roman" panose="02020603050405020304" pitchFamily="18" charset="0"/>
          </a:endParaRPr>
        </a:p>
        <a:p>
          <a:pPr lvl="0" algn="r" defTabSz="444500">
            <a:lnSpc>
              <a:spcPct val="90000"/>
            </a:lnSpc>
            <a:spcBef>
              <a:spcPct val="0"/>
            </a:spcBef>
            <a:spcAft>
              <a:spcPct val="35000"/>
            </a:spcAft>
          </a:pPr>
          <a:r>
            <a:rPr lang="en-IN" sz="1000" kern="1200" dirty="0">
              <a:latin typeface="Times New Roman" panose="02020603050405020304" pitchFamily="18" charset="0"/>
              <a:cs typeface="Times New Roman" panose="02020603050405020304" pitchFamily="18" charset="0"/>
            </a:rPr>
            <a:t>- Setting up required tools.</a:t>
          </a:r>
        </a:p>
        <a:p>
          <a:pPr lvl="0" algn="r" defTabSz="444500">
            <a:lnSpc>
              <a:spcPct val="90000"/>
            </a:lnSpc>
            <a:spcBef>
              <a:spcPct val="0"/>
            </a:spcBef>
            <a:spcAft>
              <a:spcPct val="35000"/>
            </a:spcAft>
          </a:pPr>
          <a:r>
            <a:rPr lang="en-US" sz="1000" kern="1200" dirty="0">
              <a:latin typeface="Times New Roman" panose="02020603050405020304" pitchFamily="18" charset="0"/>
              <a:cs typeface="Times New Roman" panose="02020603050405020304" pitchFamily="18" charset="0"/>
            </a:rPr>
            <a:t>- Completing initial training or onboarding tasks</a:t>
          </a:r>
          <a:endParaRPr lang="en-IN" sz="1000" kern="1200" dirty="0"/>
        </a:p>
      </dsp:txBody>
      <dsp:txXfrm>
        <a:off x="2659066" y="77776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38559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smtClean="0">
                <a:solidFill>
                  <a:srgbClr val="0070C0"/>
                </a:solidFill>
                <a:latin typeface="Times New Roman" panose="02020603050405020304" pitchFamily="18" charset="0"/>
                <a:ea typeface="Tahoma" pitchFamily="34" charset="0"/>
                <a:cs typeface="Times New Roman" panose="02020603050405020304" pitchFamily="18" charset="0"/>
              </a:rPr>
              <a:t>Review-0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00388048"/>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Nikhil N</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20211ISE0008</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a:t>
                      </a:r>
                      <a:r>
                        <a:rPr lang="en-US" baseline="0" dirty="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core products are Embedded components (including IC’s, control boards, Controllers, Microprocessors, fuel systems, Water Level controllers, Security Systems, Biometric login systems, Wireless devices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industrial products (Network Tower Management systems, ) and Apps (E-commerce apps, website design and development).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Data Analysist</a:t>
            </a:r>
          </a:p>
          <a:p>
            <a:r>
              <a:rPr lang="en-IN" dirty="0">
                <a:latin typeface="Times New Roman" panose="02020603050405020304" pitchFamily="18" charset="0"/>
                <a:cs typeface="Times New Roman" panose="02020603050405020304" pitchFamily="18" charset="0"/>
              </a:rPr>
              <a:t>Domain :- Data science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Nithin Kumar ( Senior Data Analyst) </a:t>
            </a:r>
          </a:p>
          <a:p>
            <a:r>
              <a:rPr lang="en-IN" dirty="0">
                <a:latin typeface="Times New Roman" panose="02020603050405020304" pitchFamily="18" charset="0"/>
                <a:cs typeface="Times New Roman" panose="02020603050405020304" pitchFamily="18" charset="0"/>
              </a:rPr>
              <a:t>Contact Details :- </a:t>
            </a:r>
          </a:p>
          <a:p>
            <a:r>
              <a:rPr lang="en-IN" dirty="0">
                <a:latin typeface="Times New Roman" panose="02020603050405020304" pitchFamily="18" charset="0"/>
                <a:cs typeface="Times New Roman" panose="02020603050405020304" pitchFamily="18" charset="0"/>
              </a:rPr>
              <a:t>Phone no :- 8660723535</a:t>
            </a:r>
          </a:p>
          <a:p>
            <a:r>
              <a:rPr lang="en-IN" dirty="0">
                <a:latin typeface="Times New Roman" panose="02020603050405020304" pitchFamily="18" charset="0"/>
                <a:cs typeface="Times New Roman" panose="02020603050405020304" pitchFamily="18" charset="0"/>
              </a:rPr>
              <a:t>Mail :- </a:t>
            </a:r>
            <a:r>
              <a:rPr lang="en-IN" dirty="0">
                <a:latin typeface="Times New Roman" panose="02020603050405020304" pitchFamily="18" charset="0"/>
                <a:cs typeface="Times New Roman" panose="02020603050405020304" pitchFamily="18" charset="0"/>
                <a:hlinkClick r:id="rId2"/>
              </a:rPr>
              <a:t>hr@inventeron.com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Rectangle 2">
            <a:extLst>
              <a:ext uri="{FF2B5EF4-FFF2-40B4-BE49-F238E27FC236}">
                <a16:creationId xmlns:a16="http://schemas.microsoft.com/office/drawing/2014/main" id="{2459E5AE-20D1-EA2D-DD0A-9FDAE38CF677}"/>
              </a:ext>
            </a:extLst>
          </p:cNvPr>
          <p:cNvSpPr>
            <a:spLocks noGrp="1" noChangeArrowheads="1"/>
          </p:cNvSpPr>
          <p:nvPr>
            <p:ph idx="1"/>
          </p:nvPr>
        </p:nvSpPr>
        <p:spPr bwMode="auto">
          <a:xfrm>
            <a:off x="775447" y="911601"/>
            <a:ext cx="857952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complex data analytics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statistical analysis and decision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Adapting to business intelligence tools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large datasets and deriving meaningful insights </a:t>
            </a:r>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705369947"/>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https://github.com/nikhil0008/internship.git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9</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7747</TotalTime>
  <Words>539</Words>
  <Application>Microsoft Office PowerPoint</Application>
  <PresentationFormat>Widescreen</PresentationFormat>
  <Paragraphs>87</Paragraphs>
  <Slides>10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922</cp:revision>
  <cp:lastPrinted>2018-07-24T06:37:20Z</cp:lastPrinted>
  <dcterms:created xsi:type="dcterms:W3CDTF">2018-06-07T04:06:17Z</dcterms:created>
  <dcterms:modified xsi:type="dcterms:W3CDTF">2025-05-15T09:08:27Z</dcterms:modified>
</cp:coreProperties>
</file>