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c6946e4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c6946e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c6946e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c6946e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c6946e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c6946e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c6946e4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c6946e4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c6946e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c6946e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c6946e4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c6946e4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c6946e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c6946e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c6946e4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c6946e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c6946e4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c6946e4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4239700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Nikhil Nar - ncn252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Suraj Gowardhan Gaikwad - sgg339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Chinmay Wyawahare - cnw282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/>
          <p:nvPr/>
        </p:nvSpPr>
        <p:spPr>
          <a:xfrm rot="1470462">
            <a:off x="3618548" y="1049525"/>
            <a:ext cx="2088711" cy="2088711"/>
          </a:xfrm>
          <a:prstGeom prst="lightningBolt">
            <a:avLst/>
          </a:prstGeom>
          <a:solidFill>
            <a:srgbClr val="F1C23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875" y="1495175"/>
            <a:ext cx="4213450" cy="107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167075" y="3585825"/>
            <a:ext cx="5178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Trending Movie Trailers and Rating System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CS-GY 9223 : Cloud Computing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5" y="3379075"/>
            <a:ext cx="2900324" cy="16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Shazam Architecture 2.0</a:t>
            </a:r>
            <a:endParaRPr sz="25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128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Shazam?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Introduces an extraordinary story or transformation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Shazam is a source that allows users to explore the world of movies and decide what to watch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Along with trailers of the movies, the users are also given a choice to view the trailers of the Top-rated movies or the most trending movies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75" y="3223728"/>
            <a:ext cx="1642150" cy="10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23599" cy="192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473" y="4229675"/>
            <a:ext cx="2977576" cy="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9151" y="222925"/>
            <a:ext cx="1477750" cy="14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675" y="3510700"/>
            <a:ext cx="2900324" cy="16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7975" y="2207486"/>
            <a:ext cx="2493800" cy="15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011175" y="1623800"/>
            <a:ext cx="2275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Amazon ElasticSearch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89025" y="1700675"/>
            <a:ext cx="1551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Amazon EMR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7500" y="2111384"/>
            <a:ext cx="3587600" cy="123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52725" y="3575738"/>
            <a:ext cx="2043024" cy="6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87300" y="96888"/>
            <a:ext cx="2398674" cy="23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0700" y="2498600"/>
            <a:ext cx="2686935" cy="11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14550" y="222925"/>
            <a:ext cx="1192650" cy="11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28675" y="249288"/>
            <a:ext cx="1433935" cy="15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3833875" y="1776200"/>
            <a:ext cx="2275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AWS SAM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6550" y="4046720"/>
            <a:ext cx="1839351" cy="95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5" y="3379075"/>
            <a:ext cx="2900324" cy="16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Shazam Architecture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475" y="0"/>
            <a:ext cx="41305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schema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50" y="549975"/>
            <a:ext cx="3218757" cy="44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50"/>
            <a:ext cx="3859277" cy="10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location of the user, we could accommodate a feature to show the nearby shows of upcoming/released movies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Localized trending videos based on the user’s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Cognito for user data profiling enabling easy login to the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personalized recommendations based on the user preferences using AWS SNS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Shazam 2.0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