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dbKlsSjHeimVuGtHWxuNFg4PK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0536ced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00536ced3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0536ced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00536ced3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0536ced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00536ced3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CEC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40677"/>
            <a:ext cx="9144000" cy="1252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lgerian"/>
              <a:buNone/>
            </a:pPr>
            <a:r>
              <a:rPr lang="en-US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Tic – Tac – Toe 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738" y="1392700"/>
            <a:ext cx="8452524" cy="5106576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7000" kx="0" rotWithShape="0" algn="bl" stA="45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168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Achievements</a:t>
            </a:r>
            <a:endParaRPr sz="4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533377"/>
            <a:ext cx="10515600" cy="499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Developed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strong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communication skills.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Plan and manage time.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Break complex tasks into parts and steps.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Refine understanding through discussion and explanation.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Learned academic things from peers (Python, GitHub, Trello).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0536ced39_0_29"/>
          <p:cNvSpPr txBox="1"/>
          <p:nvPr>
            <p:ph type="title"/>
          </p:nvPr>
        </p:nvSpPr>
        <p:spPr>
          <a:xfrm>
            <a:off x="838200" y="365125"/>
            <a:ext cx="105156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4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00536ced39_0_29"/>
          <p:cNvSpPr txBox="1"/>
          <p:nvPr>
            <p:ph idx="1" type="body"/>
          </p:nvPr>
        </p:nvSpPr>
        <p:spPr>
          <a:xfrm>
            <a:off x="838200" y="1533325"/>
            <a:ext cx="10515600" cy="49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Trello Board: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https://trello.com/invite/b/nX4y3TC8/ATTI34cb560d3bd2f0f1893e5a392948c7747279C669/team-2-project-introduction-to-computer-science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Github: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https://github.com/o0akin0o/INTRODUCTION-TO-COMPUTER-SCIENCE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,026 Thank You Business Presentation Stock Photos, Pictures &amp; Royalty-Free  Images - iStock"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- 02</a:t>
            </a:r>
            <a:endParaRPr b="1" sz="4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690687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Divya Bhupatbhai Lakhani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Nirav Arvindbhai Patel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Nikhil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Le Nhat Minh Quan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Kushani Lakshika Gimhani Abeykoon Mayandige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choose this game?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589649"/>
            <a:ext cx="10515600" cy="4587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Easy to learn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Tic Tac Toe is a simple game that can be learned in  minutes. Players need only know the basic rules of the game.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Enhances strategic thinking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Despite its simplicity, Tic Tac Toe requires players to think ahead and develop strategies to win.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Improves cognitive abilities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Playing Tic Tac Toe can help improve cognitive abilities such as memory, attention, and visual perception.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Promotes social interaction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Tic Tac Toe is a fun game that can be played with friends or family members. It promotes social interaction, communication, and teamwork.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play the game?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99059"/>
            <a:ext cx="10515600" cy="340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Tic Tac Toe is a simple two-player game. Here are the steps to play the game: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There is a board with 3x3 grid.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One player chooses an X and the other player chooses an O.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first player places their symbol in any empty square on the grid.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second player places their symbol in any remaining empty square on the grid.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Players take turns placing their symbols until one player has three in a row (horizontally, vertically or diagonally), or all squares are filled.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a player gets three in a row, they win the game. If all squares are filled and no player has three in a row, the game ends in a tie.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182" y="156754"/>
            <a:ext cx="4487817" cy="153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Code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306286"/>
            <a:ext cx="10515600" cy="4992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1 - Import Libraries.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2 - Create Board.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1516" r="0" t="8700"/>
          <a:stretch/>
        </p:blipFill>
        <p:spPr>
          <a:xfrm>
            <a:off x="3785250" y="2234900"/>
            <a:ext cx="4621524" cy="10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138" y="4250524"/>
            <a:ext cx="5373751" cy="5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0536ced39_0_18"/>
          <p:cNvSpPr txBox="1"/>
          <p:nvPr>
            <p:ph type="title"/>
          </p:nvPr>
        </p:nvSpPr>
        <p:spPr>
          <a:xfrm>
            <a:off x="838200" y="365125"/>
            <a:ext cx="105156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Code</a:t>
            </a:r>
            <a:endParaRPr/>
          </a:p>
        </p:txBody>
      </p:sp>
      <p:sp>
        <p:nvSpPr>
          <p:cNvPr id="118" name="Google Shape;118;g200536ced39_0_18"/>
          <p:cNvSpPr txBox="1"/>
          <p:nvPr>
            <p:ph idx="1" type="body"/>
          </p:nvPr>
        </p:nvSpPr>
        <p:spPr>
          <a:xfrm>
            <a:off x="838200" y="1306286"/>
            <a:ext cx="10515600" cy="49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3 - Create function to print board.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4 - Create function to determine winner.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</p:txBody>
      </p:sp>
      <p:pic>
        <p:nvPicPr>
          <p:cNvPr id="119" name="Google Shape;119;g200536ced3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149" y="1871524"/>
            <a:ext cx="6521694" cy="141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00536ced39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073" y="3853145"/>
            <a:ext cx="7083857" cy="24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156719"/>
            <a:ext cx="10515600" cy="1038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code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200" y="1083212"/>
            <a:ext cx="10515600" cy="5317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5 - Create function to take input from players.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6 - Create function to switch player.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336" y="1503200"/>
            <a:ext cx="6757325" cy="30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938" y="5188950"/>
            <a:ext cx="4140125" cy="9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0536ced39_0_6"/>
          <p:cNvSpPr txBox="1"/>
          <p:nvPr>
            <p:ph type="title"/>
          </p:nvPr>
        </p:nvSpPr>
        <p:spPr>
          <a:xfrm>
            <a:off x="838200" y="156719"/>
            <a:ext cx="105156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code</a:t>
            </a:r>
            <a:endParaRPr/>
          </a:p>
        </p:txBody>
      </p:sp>
      <p:sp>
        <p:nvSpPr>
          <p:cNvPr id="134" name="Google Shape;134;g200536ced39_0_6"/>
          <p:cNvSpPr txBox="1"/>
          <p:nvPr>
            <p:ph idx="1" type="body"/>
          </p:nvPr>
        </p:nvSpPr>
        <p:spPr>
          <a:xfrm>
            <a:off x="341250" y="1195037"/>
            <a:ext cx="10515600" cy="5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7 - Create main function to run the game.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8 - Run the game.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g200536ced3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874" y="1728800"/>
            <a:ext cx="6354251" cy="306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00536ced39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950" y="5327000"/>
            <a:ext cx="2091250" cy="5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838200" y="1"/>
            <a:ext cx="10515600" cy="705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Teamwork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838200" y="705395"/>
            <a:ext cx="10515600" cy="2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Firstly, we created WhatsApp group including all team members.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Using WhatsApp group, we Scheduled Zoom meeting.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During the 1</a:t>
            </a:r>
            <a:r>
              <a:rPr baseline="30000" lang="en-US"/>
              <a:t>st</a:t>
            </a:r>
            <a:r>
              <a:rPr lang="en-US"/>
              <a:t> Zoom meeting we decided how to do this task as a team &amp; chose the project topic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After the 1</a:t>
            </a:r>
            <a:r>
              <a:rPr baseline="30000" lang="en-US"/>
              <a:t>st</a:t>
            </a:r>
            <a:r>
              <a:rPr lang="en-US"/>
              <a:t> Zoom meeting, we create new board in Trello for list down our works.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In the 2</a:t>
            </a:r>
            <a:r>
              <a:rPr baseline="30000" lang="en-US"/>
              <a:t>nd</a:t>
            </a:r>
            <a:r>
              <a:rPr lang="en-US"/>
              <a:t> Zoom meeting, we tested our code and prepared for the presentation.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377" y="2873900"/>
            <a:ext cx="8849249" cy="398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