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09eda2a7e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09eda2a7e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9eda2a7e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9eda2a7e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09eda2a7e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09eda2a7e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09eda2a7e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09eda2a7e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11.png"/><Relationship Id="rId6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Canny Edge Detector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Implementation and modification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199075" y="3781675"/>
            <a:ext cx="2835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By Nikhil Patel</a:t>
            </a:r>
            <a:br>
              <a:rPr lang="en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(20BCE2852)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26150" y="126975"/>
            <a:ext cx="1740900" cy="7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12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Original</a:t>
            </a:r>
            <a:br>
              <a:rPr b="1" lang="en" sz="212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" sz="212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</a:t>
            </a:r>
            <a:r>
              <a:rPr lang="en" sz="212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1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25" y="1491675"/>
            <a:ext cx="4262899" cy="3279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26975"/>
            <a:ext cx="4446450" cy="2728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82118" y="-7"/>
            <a:ext cx="1560100" cy="15245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>
            <p:ph type="title"/>
          </p:nvPr>
        </p:nvSpPr>
        <p:spPr>
          <a:xfrm>
            <a:off x="4475800" y="2959075"/>
            <a:ext cx="1872300" cy="4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12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Modifications</a:t>
            </a:r>
            <a:endParaRPr b="1" sz="2120">
              <a:solidFill>
                <a:srgbClr val="6D9EE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3365925"/>
            <a:ext cx="3658974" cy="168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172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Original Function                                   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2.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6750" y="807875"/>
            <a:ext cx="3867150" cy="391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925" y="745200"/>
            <a:ext cx="4076475" cy="4211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Modified Function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2" y="1017731"/>
            <a:ext cx="3999900" cy="397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086170"/>
            <a:ext cx="3999899" cy="3833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210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Input,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Original Output, Modified Output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Elaboration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1725" y="122650"/>
            <a:ext cx="1608525" cy="4946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549" y="2406199"/>
            <a:ext cx="2844475" cy="200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1275" y="181525"/>
            <a:ext cx="3319599" cy="482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