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B9A-A01F-4D0B-B92B-B4BF3E327EA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A06E-FD01-4319-9BA2-A5A831CB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7952" y="575492"/>
            <a:ext cx="5290476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TA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- I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       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993300"/>
                </a:solidFill>
                <a:latin typeface="Ajile"/>
              </a:rPr>
              <a:t>“</a:t>
            </a:r>
            <a:r>
              <a:rPr lang="en-US" sz="2800" b="1" dirty="0" smtClean="0">
                <a:solidFill>
                  <a:srgbClr val="9933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 Name</a:t>
            </a:r>
            <a:r>
              <a:rPr lang="en-US" sz="2800" b="1" dirty="0" smtClean="0">
                <a:solidFill>
                  <a:srgbClr val="993300"/>
                </a:solidFill>
                <a:latin typeface="Ajile"/>
              </a:rPr>
              <a:t>”</a:t>
            </a:r>
            <a:endParaRPr lang="en-US" sz="2800" b="1" dirty="0">
              <a:solidFill>
                <a:srgbClr val="993300"/>
              </a:solidFill>
              <a:latin typeface="Ajile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By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. Name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(PRN &amp; Roll No)</a:t>
            </a:r>
            <a:endParaRPr lang="en-US" sz="1050" dirty="0" smtClean="0"/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Class:</a:t>
            </a:r>
            <a:endParaRPr lang="en-US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Subject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Name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S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42" y="3104546"/>
            <a:ext cx="2624776" cy="229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5302" y="5400750"/>
            <a:ext cx="6929462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Department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Artificial Intelligence and Machine Learning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Ajil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Shirpur Education Society’s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R. C. Patel Institute of Technology, Shirpur - 425405.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[2024-25]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 flipV="1">
            <a:off x="99607" y="35628"/>
            <a:ext cx="11887694" cy="245216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6"/>
          <p:cNvSpPr/>
          <p:nvPr/>
        </p:nvSpPr>
        <p:spPr>
          <a:xfrm>
            <a:off x="99607" y="6585690"/>
            <a:ext cx="11887693" cy="272310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219" y="3935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Topic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53292" y="6549091"/>
            <a:ext cx="11398826" cy="259772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6"/>
          <p:cNvSpPr/>
          <p:nvPr/>
        </p:nvSpPr>
        <p:spPr>
          <a:xfrm flipV="1">
            <a:off x="588475" y="56697"/>
            <a:ext cx="11398826" cy="259772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25553"/>
            <a:ext cx="1180119" cy="1304651"/>
            <a:chOff x="5449281" y="2761932"/>
            <a:chExt cx="1289974" cy="1334135"/>
          </a:xfrm>
        </p:grpSpPr>
        <p:sp>
          <p:nvSpPr>
            <p:cNvPr id="4" name="Shape 454"/>
            <p:cNvSpPr/>
            <p:nvPr/>
          </p:nvSpPr>
          <p:spPr>
            <a:xfrm>
              <a:off x="5452745" y="2761932"/>
              <a:ext cx="1286510" cy="1334135"/>
            </a:xfrm>
            <a:custGeom>
              <a:avLst/>
              <a:gdLst/>
              <a:ahLst/>
              <a:cxnLst/>
              <a:rect l="0" t="0" r="0" b="0"/>
              <a:pathLst>
                <a:path w="1286905" h="1334619">
                  <a:moveTo>
                    <a:pt x="0" y="0"/>
                  </a:moveTo>
                  <a:lnTo>
                    <a:pt x="1286905" y="0"/>
                  </a:lnTo>
                  <a:lnTo>
                    <a:pt x="1286905" y="1334619"/>
                  </a:lnTo>
                  <a:lnTo>
                    <a:pt x="0" y="133461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2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" name="Picture 4"/>
            <p:cNvPicPr/>
            <p:nvPr/>
          </p:nvPicPr>
          <p:blipFill rotWithShape="1">
            <a:blip r:embed="rId2"/>
            <a:srcRect l="3435" t="5682" r="9680" b="18466"/>
            <a:stretch/>
          </p:blipFill>
          <p:spPr>
            <a:xfrm>
              <a:off x="5449281" y="2761932"/>
              <a:ext cx="1286510" cy="133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93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ML template" id="{A582DF50-CA20-4E39-9F6B-D62AA82E090D}" vid="{64422D4D-F908-4C3E-8895-83C3E8A2D8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AIML template</Template>
  <TotalTime>20</TotalTime>
  <Words>56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Ajile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Outline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RCPIT</dc:creator>
  <cp:lastModifiedBy>Manisha</cp:lastModifiedBy>
  <cp:revision>10</cp:revision>
  <dcterms:created xsi:type="dcterms:W3CDTF">2023-11-04T09:41:24Z</dcterms:created>
  <dcterms:modified xsi:type="dcterms:W3CDTF">2024-10-18T11:59:35Z</dcterms:modified>
</cp:coreProperties>
</file>