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2228c5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2228c5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c2228c5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c2228c5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c2228c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c2228c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2228c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2228c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c2228c5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c2228c5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c2228c5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c2228c5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01250" y="630225"/>
            <a:ext cx="7202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Profile Service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Patwari • 06.10.2023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Resilience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Hystrix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Timeout - 500ms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Threshold </a:t>
            </a:r>
            <a:r>
              <a:rPr lang="en"/>
              <a:t>Percentage</a:t>
            </a:r>
            <a:r>
              <a:rPr lang="en"/>
              <a:t> - 50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Request Volume threshold - 5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 Status 4XX are ignored as the are expected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Retry count - 3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Failed responses are retried (Declined ie 4XX are ignored)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889925" y="2133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CRUD API’s for Business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Create/Update to Business Profile must be approved by subscribed products.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 Functional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Load - 1000TPS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response time - &lt;100ms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7" y="1154925"/>
            <a:ext cx="65034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Subscribed product discovery is done by saving/</a:t>
            </a:r>
            <a:r>
              <a:rPr lang="en" sz="1200"/>
              <a:t>retrieving</a:t>
            </a:r>
            <a:r>
              <a:rPr lang="en" sz="1200"/>
              <a:t> list of products from/to Business Profile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create api called - Duplicacy check is done by checking for PAN or EIN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Business profile Create and updated api adds calling product to Subscribed Product List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Kubernetes</a:t>
            </a:r>
            <a:r>
              <a:rPr lang="en" sz="1200"/>
              <a:t> used for deployment for ease of scaling and rolling updates and pod management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Whenever a new product is added its URL has to be added in application.properties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Assuming sufficient hardware resources are in place with optimal settings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Assuming Approval API does at most 1 db call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5861034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19037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738" y="152400"/>
            <a:ext cx="22625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275" y="71825"/>
            <a:ext cx="100362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350" y="152400"/>
            <a:ext cx="34386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346525" y="602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Database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Connection Pooling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indexes on fields id, pan, ein,  pan&amp;ein.</a:t>
            </a:r>
            <a:endParaRPr sz="18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Approval API calls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 Subscribed products excluding calling product.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 all api in parallel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Thread pooling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