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5"/>
  </p:notesMasterIdLst>
  <p:sldIdLst>
    <p:sldId id="256" r:id="rId2"/>
    <p:sldId id="257" r:id="rId3"/>
    <p:sldId id="369" r:id="rId4"/>
    <p:sldId id="370" r:id="rId5"/>
    <p:sldId id="372" r:id="rId6"/>
    <p:sldId id="373" r:id="rId7"/>
    <p:sldId id="374" r:id="rId8"/>
    <p:sldId id="379" r:id="rId9"/>
    <p:sldId id="376" r:id="rId10"/>
    <p:sldId id="375" r:id="rId11"/>
    <p:sldId id="377" r:id="rId12"/>
    <p:sldId id="378" r:id="rId13"/>
    <p:sldId id="3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15-11-2024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DFD5-1590-DA69-C139-CA827B8D25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DB489A-3718-1EC0-BBB5-C5B41EA56F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68C963-65FA-F11F-F7FE-3B587B899505}"/>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01A1D26B-03F9-008F-F539-75468FF67761}"/>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3E33C324-D979-7EA5-4C25-41C13820A27E}"/>
              </a:ext>
            </a:extLst>
          </p:cNvPr>
          <p:cNvSpPr>
            <a:spLocks noGrp="1"/>
          </p:cNvSpPr>
          <p:nvPr>
            <p:ph type="sldNum" sz="quarter" idx="12"/>
          </p:nvPr>
        </p:nvSpPr>
        <p:spPr/>
        <p:txBody>
          <a:bodyPr/>
          <a:lstStyle/>
          <a:p>
            <a:pPr>
              <a:defRPr/>
            </a:pPr>
            <a:fld id="{D8F95DA7-9E0E-467D-A139-0471DC1777CB}" type="slidenum">
              <a:rPr lang="en-US" altLang="en-US" smtClean="0"/>
              <a:pPr>
                <a:defRPr/>
              </a:pPr>
              <a:t>‹#›</a:t>
            </a:fld>
            <a:endParaRPr lang="en-US" altLang="en-US"/>
          </a:p>
        </p:txBody>
      </p:sp>
    </p:spTree>
    <p:extLst>
      <p:ext uri="{BB962C8B-B14F-4D97-AF65-F5344CB8AC3E}">
        <p14:creationId xmlns:p14="http://schemas.microsoft.com/office/powerpoint/2010/main" val="1162245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072F5-E6AC-D240-BDF9-A8EE22329E8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4676B0-4341-B950-EA09-98D80CA7A0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78F32C-48AE-3FBA-5669-64E3866E8435}"/>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BECDA4EE-0A6E-6584-CCE5-1992FCE47298}"/>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E8A495FE-EBB3-4A34-2E9C-24AFEF39A23E}"/>
              </a:ext>
            </a:extLst>
          </p:cNvPr>
          <p:cNvSpPr>
            <a:spLocks noGrp="1"/>
          </p:cNvSpPr>
          <p:nvPr>
            <p:ph type="sldNum" sz="quarter" idx="12"/>
          </p:nvPr>
        </p:nvSpPr>
        <p:spPr/>
        <p:txBody>
          <a:bodyPr/>
          <a:lstStyle/>
          <a:p>
            <a:pPr>
              <a:defRPr/>
            </a:pPr>
            <a:fld id="{5367E6EB-B6CA-430B-8761-75C737CF7AF1}" type="slidenum">
              <a:rPr lang="en-US" altLang="en-US" smtClean="0"/>
              <a:pPr>
                <a:defRPr/>
              </a:pPr>
              <a:t>‹#›</a:t>
            </a:fld>
            <a:endParaRPr lang="en-US" altLang="en-US"/>
          </a:p>
        </p:txBody>
      </p:sp>
    </p:spTree>
    <p:extLst>
      <p:ext uri="{BB962C8B-B14F-4D97-AF65-F5344CB8AC3E}">
        <p14:creationId xmlns:p14="http://schemas.microsoft.com/office/powerpoint/2010/main" val="147699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A4CF6F-217C-F7CF-B610-0F2AAF9D74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82664E-B084-F979-11A7-6EC441F323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2F32A2-7014-BBD1-0357-ADEDC54CD3A6}"/>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B82F863B-7AC4-3305-D70C-CED0CEB03129}"/>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7221B059-B6D7-C77C-52A8-776D83306D45}"/>
              </a:ext>
            </a:extLst>
          </p:cNvPr>
          <p:cNvSpPr>
            <a:spLocks noGrp="1"/>
          </p:cNvSpPr>
          <p:nvPr>
            <p:ph type="sldNum" sz="quarter" idx="12"/>
          </p:nvPr>
        </p:nvSpPr>
        <p:spPr/>
        <p:txBody>
          <a:bodyPr/>
          <a:lstStyle/>
          <a:p>
            <a:pPr>
              <a:defRPr/>
            </a:pPr>
            <a:fld id="{3031276A-AAE7-4DAF-B5DC-CD9EE96B703D}" type="slidenum">
              <a:rPr lang="en-US" altLang="en-US" smtClean="0"/>
              <a:pPr>
                <a:defRPr/>
              </a:pPr>
              <a:t>‹#›</a:t>
            </a:fld>
            <a:endParaRPr lang="en-US" altLang="en-US"/>
          </a:p>
        </p:txBody>
      </p:sp>
    </p:spTree>
    <p:extLst>
      <p:ext uri="{BB962C8B-B14F-4D97-AF65-F5344CB8AC3E}">
        <p14:creationId xmlns:p14="http://schemas.microsoft.com/office/powerpoint/2010/main" val="3092650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CA459-DA04-AD18-AB40-0B92B25550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A68653-9DDB-90EC-1699-4A44BC803A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82AF67-7006-56AF-9150-C18ABE07A9BB}"/>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30A23CE1-9811-44A3-2DFC-FF3322EEFE19}"/>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56A60356-AA00-1949-EA17-7BA539943391}"/>
              </a:ext>
            </a:extLst>
          </p:cNvPr>
          <p:cNvSpPr>
            <a:spLocks noGrp="1"/>
          </p:cNvSpPr>
          <p:nvPr>
            <p:ph type="sldNum" sz="quarter" idx="12"/>
          </p:nvPr>
        </p:nvSpPr>
        <p:spPr/>
        <p:txBody>
          <a:bodyPr/>
          <a:lstStyle/>
          <a:p>
            <a:pPr>
              <a:defRPr/>
            </a:pPr>
            <a:fld id="{BDC2143B-610F-499C-A392-DFFBE135A7B2}" type="slidenum">
              <a:rPr lang="en-US" altLang="en-US" smtClean="0"/>
              <a:pPr>
                <a:defRPr/>
              </a:pPr>
              <a:t>‹#›</a:t>
            </a:fld>
            <a:endParaRPr lang="en-US" altLang="en-US"/>
          </a:p>
        </p:txBody>
      </p:sp>
    </p:spTree>
    <p:extLst>
      <p:ext uri="{BB962C8B-B14F-4D97-AF65-F5344CB8AC3E}">
        <p14:creationId xmlns:p14="http://schemas.microsoft.com/office/powerpoint/2010/main" val="349979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37F04-44CA-201C-7A6A-C7C8B8B3B9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6DEC559-3AD2-8429-6C8C-02B7B04100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110EB6-2545-5D52-2F24-26295659EB13}"/>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1F6B011F-DBE2-D611-C094-9B27F310DC11}"/>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37FF7D91-5FD2-1421-64F6-830472863EB5}"/>
              </a:ext>
            </a:extLst>
          </p:cNvPr>
          <p:cNvSpPr>
            <a:spLocks noGrp="1"/>
          </p:cNvSpPr>
          <p:nvPr>
            <p:ph type="sldNum" sz="quarter" idx="12"/>
          </p:nvPr>
        </p:nvSpPr>
        <p:spPr/>
        <p:txBody>
          <a:bodyPr/>
          <a:lstStyle/>
          <a:p>
            <a:pPr>
              <a:defRPr/>
            </a:pPr>
            <a:fld id="{575C213C-AC18-4D5A-BA73-4550FF50B842}" type="slidenum">
              <a:rPr lang="en-US" altLang="en-US" smtClean="0"/>
              <a:pPr>
                <a:defRPr/>
              </a:pPr>
              <a:t>‹#›</a:t>
            </a:fld>
            <a:endParaRPr lang="en-US" altLang="en-US"/>
          </a:p>
        </p:txBody>
      </p:sp>
    </p:spTree>
    <p:extLst>
      <p:ext uri="{BB962C8B-B14F-4D97-AF65-F5344CB8AC3E}">
        <p14:creationId xmlns:p14="http://schemas.microsoft.com/office/powerpoint/2010/main" val="1492255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9DCA-B523-315F-3A70-90534BF83E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60E4E9-AB2E-C140-12BB-60910B89EB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58EABEF-D7D0-54F2-0B24-A27D545A60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090F1D-64D0-0F0F-4E99-4759F9F73C1E}"/>
              </a:ext>
            </a:extLst>
          </p:cNvPr>
          <p:cNvSpPr>
            <a:spLocks noGrp="1"/>
          </p:cNvSpPr>
          <p:nvPr>
            <p:ph type="dt" sz="half" idx="10"/>
          </p:nvPr>
        </p:nvSpPr>
        <p:spPr/>
        <p:txBody>
          <a:bodyPr/>
          <a:lstStyle/>
          <a:p>
            <a:pPr>
              <a:defRPr/>
            </a:pPr>
            <a:r>
              <a:rPr lang="en-US"/>
              <a:t>Second Review</a:t>
            </a:r>
          </a:p>
        </p:txBody>
      </p:sp>
      <p:sp>
        <p:nvSpPr>
          <p:cNvPr id="6" name="Footer Placeholder 5">
            <a:extLst>
              <a:ext uri="{FF2B5EF4-FFF2-40B4-BE49-F238E27FC236}">
                <a16:creationId xmlns:a16="http://schemas.microsoft.com/office/drawing/2014/main" id="{4C37ACC9-AA85-2EB3-E0E6-17D70388756D}"/>
              </a:ext>
            </a:extLst>
          </p:cNvPr>
          <p:cNvSpPr>
            <a:spLocks noGrp="1"/>
          </p:cNvSpPr>
          <p:nvPr>
            <p:ph type="ftr" sz="quarter" idx="11"/>
          </p:nvPr>
        </p:nvSpPr>
        <p:spPr/>
        <p:txBody>
          <a:bodyPr/>
          <a:lstStyle/>
          <a:p>
            <a:pPr>
              <a:defRPr/>
            </a:pPr>
            <a:r>
              <a:rPr lang="en-US"/>
              <a:t>Department of Computer Science and Engineering</a:t>
            </a:r>
          </a:p>
        </p:txBody>
      </p:sp>
      <p:sp>
        <p:nvSpPr>
          <p:cNvPr id="7" name="Slide Number Placeholder 6">
            <a:extLst>
              <a:ext uri="{FF2B5EF4-FFF2-40B4-BE49-F238E27FC236}">
                <a16:creationId xmlns:a16="http://schemas.microsoft.com/office/drawing/2014/main" id="{81D0B3F5-C862-FC8E-502E-103E39C06AAF}"/>
              </a:ext>
            </a:extLst>
          </p:cNvPr>
          <p:cNvSpPr>
            <a:spLocks noGrp="1"/>
          </p:cNvSpPr>
          <p:nvPr>
            <p:ph type="sldNum" sz="quarter" idx="12"/>
          </p:nvPr>
        </p:nvSpPr>
        <p:spPr/>
        <p:txBody>
          <a:bodyPr/>
          <a:lstStyle/>
          <a:p>
            <a:pPr>
              <a:defRPr/>
            </a:pPr>
            <a:fld id="{7A8ED4EA-E359-45F1-B86A-A40772B25C23}" type="slidenum">
              <a:rPr lang="en-US" altLang="en-US" smtClean="0"/>
              <a:pPr>
                <a:defRPr/>
              </a:pPr>
              <a:t>‹#›</a:t>
            </a:fld>
            <a:endParaRPr lang="en-US" altLang="en-US"/>
          </a:p>
        </p:txBody>
      </p:sp>
    </p:spTree>
    <p:extLst>
      <p:ext uri="{BB962C8B-B14F-4D97-AF65-F5344CB8AC3E}">
        <p14:creationId xmlns:p14="http://schemas.microsoft.com/office/powerpoint/2010/main" val="3768446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0408-160D-9633-804B-3FF7879559D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9793D5-F48D-78BA-32D0-4E9374205C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09E097-E075-6DAD-15E5-7406460327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CA88975-7514-80EC-C563-A64E8C335E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DC7CF9-B413-689C-3F51-09781675E3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064A1F2-800E-A763-02BD-403F107E29E0}"/>
              </a:ext>
            </a:extLst>
          </p:cNvPr>
          <p:cNvSpPr>
            <a:spLocks noGrp="1"/>
          </p:cNvSpPr>
          <p:nvPr>
            <p:ph type="dt" sz="half" idx="10"/>
          </p:nvPr>
        </p:nvSpPr>
        <p:spPr/>
        <p:txBody>
          <a:bodyPr/>
          <a:lstStyle/>
          <a:p>
            <a:pPr>
              <a:defRPr/>
            </a:pPr>
            <a:r>
              <a:rPr lang="en-US"/>
              <a:t>Second Review</a:t>
            </a:r>
          </a:p>
        </p:txBody>
      </p:sp>
      <p:sp>
        <p:nvSpPr>
          <p:cNvPr id="8" name="Footer Placeholder 7">
            <a:extLst>
              <a:ext uri="{FF2B5EF4-FFF2-40B4-BE49-F238E27FC236}">
                <a16:creationId xmlns:a16="http://schemas.microsoft.com/office/drawing/2014/main" id="{6DE36BC2-5FED-775D-661C-3C591E7C8966}"/>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8E5D07E6-2698-6B53-9894-BE6D35B82623}"/>
              </a:ext>
            </a:extLst>
          </p:cNvPr>
          <p:cNvSpPr>
            <a:spLocks noGrp="1"/>
          </p:cNvSpPr>
          <p:nvPr>
            <p:ph type="sldNum" sz="quarter" idx="12"/>
          </p:nvPr>
        </p:nvSpPr>
        <p:spPr/>
        <p:txBody>
          <a:bodyPr/>
          <a:lstStyle/>
          <a:p>
            <a:pPr>
              <a:defRPr/>
            </a:pPr>
            <a:fld id="{E637AD66-1F60-49BE-A2E9-D91D10CB91F3}" type="slidenum">
              <a:rPr lang="en-US" altLang="en-US" smtClean="0"/>
              <a:pPr>
                <a:defRPr/>
              </a:pPr>
              <a:t>‹#›</a:t>
            </a:fld>
            <a:endParaRPr lang="en-US" altLang="en-US"/>
          </a:p>
        </p:txBody>
      </p:sp>
    </p:spTree>
    <p:extLst>
      <p:ext uri="{BB962C8B-B14F-4D97-AF65-F5344CB8AC3E}">
        <p14:creationId xmlns:p14="http://schemas.microsoft.com/office/powerpoint/2010/main" val="404891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F27FA-171D-13FF-12C8-5C9EB232755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AE64C7-7D99-BF58-0BB4-0C735DCCAD41}"/>
              </a:ext>
            </a:extLst>
          </p:cNvPr>
          <p:cNvSpPr>
            <a:spLocks noGrp="1"/>
          </p:cNvSpPr>
          <p:nvPr>
            <p:ph type="dt" sz="half" idx="10"/>
          </p:nvPr>
        </p:nvSpPr>
        <p:spPr/>
        <p:txBody>
          <a:bodyPr/>
          <a:lstStyle/>
          <a:p>
            <a:pPr>
              <a:defRPr/>
            </a:pPr>
            <a:r>
              <a:rPr lang="en-US"/>
              <a:t>Second Review</a:t>
            </a:r>
          </a:p>
        </p:txBody>
      </p:sp>
      <p:sp>
        <p:nvSpPr>
          <p:cNvPr id="4" name="Footer Placeholder 3">
            <a:extLst>
              <a:ext uri="{FF2B5EF4-FFF2-40B4-BE49-F238E27FC236}">
                <a16:creationId xmlns:a16="http://schemas.microsoft.com/office/drawing/2014/main" id="{5EFF34B3-95AB-969F-8B81-4581CAEA7B2F}"/>
              </a:ext>
            </a:extLst>
          </p:cNvPr>
          <p:cNvSpPr>
            <a:spLocks noGrp="1"/>
          </p:cNvSpPr>
          <p:nvPr>
            <p:ph type="ftr" sz="quarter" idx="11"/>
          </p:nvPr>
        </p:nvSpPr>
        <p:spPr/>
        <p:txBody>
          <a:body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AF731291-6DB2-0CE2-DB99-BBE2EA40ABD8}"/>
              </a:ext>
            </a:extLst>
          </p:cNvPr>
          <p:cNvSpPr>
            <a:spLocks noGrp="1"/>
          </p:cNvSpPr>
          <p:nvPr>
            <p:ph type="sldNum" sz="quarter" idx="12"/>
          </p:nvPr>
        </p:nvSpPr>
        <p:spPr/>
        <p:txBody>
          <a:bodyPr/>
          <a:lstStyle/>
          <a:p>
            <a:pPr>
              <a:defRPr/>
            </a:pPr>
            <a:fld id="{F583B680-F650-469F-A231-392F163461F6}" type="slidenum">
              <a:rPr lang="en-US" altLang="en-US" smtClean="0"/>
              <a:pPr>
                <a:defRPr/>
              </a:pPr>
              <a:t>‹#›</a:t>
            </a:fld>
            <a:endParaRPr lang="en-US" altLang="en-US"/>
          </a:p>
        </p:txBody>
      </p:sp>
    </p:spTree>
    <p:extLst>
      <p:ext uri="{BB962C8B-B14F-4D97-AF65-F5344CB8AC3E}">
        <p14:creationId xmlns:p14="http://schemas.microsoft.com/office/powerpoint/2010/main" val="217582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733C70-E5CF-4365-31B3-76342EC6474A}"/>
              </a:ext>
            </a:extLst>
          </p:cNvPr>
          <p:cNvSpPr>
            <a:spLocks noGrp="1"/>
          </p:cNvSpPr>
          <p:nvPr>
            <p:ph type="dt" sz="half" idx="10"/>
          </p:nvPr>
        </p:nvSpPr>
        <p:spPr/>
        <p:txBody>
          <a:bodyPr/>
          <a:lstStyle/>
          <a:p>
            <a:pPr>
              <a:defRPr/>
            </a:pPr>
            <a:r>
              <a:rPr lang="en-US"/>
              <a:t>Second Review</a:t>
            </a:r>
          </a:p>
        </p:txBody>
      </p:sp>
      <p:sp>
        <p:nvSpPr>
          <p:cNvPr id="3" name="Footer Placeholder 2">
            <a:extLst>
              <a:ext uri="{FF2B5EF4-FFF2-40B4-BE49-F238E27FC236}">
                <a16:creationId xmlns:a16="http://schemas.microsoft.com/office/drawing/2014/main" id="{1F8DAF02-A6B8-64E0-38F0-1C0D3E04053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311D90C0-23F2-B3F0-AA1F-6C577B691724}"/>
              </a:ext>
            </a:extLst>
          </p:cNvPr>
          <p:cNvSpPr>
            <a:spLocks noGrp="1"/>
          </p:cNvSpPr>
          <p:nvPr>
            <p:ph type="sldNum" sz="quarter" idx="12"/>
          </p:nvPr>
        </p:nvSpPr>
        <p:spPr/>
        <p:txBody>
          <a:bodyPr/>
          <a:lstStyle/>
          <a:p>
            <a:pPr>
              <a:defRPr/>
            </a:pPr>
            <a:fld id="{DD537315-F462-4C74-88B4-A900525A3FAA}" type="slidenum">
              <a:rPr lang="en-US" altLang="en-US" smtClean="0"/>
              <a:pPr>
                <a:defRPr/>
              </a:pPr>
              <a:t>‹#›</a:t>
            </a:fld>
            <a:endParaRPr lang="en-US" altLang="en-US"/>
          </a:p>
        </p:txBody>
      </p:sp>
    </p:spTree>
    <p:extLst>
      <p:ext uri="{BB962C8B-B14F-4D97-AF65-F5344CB8AC3E}">
        <p14:creationId xmlns:p14="http://schemas.microsoft.com/office/powerpoint/2010/main" val="3911502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3AC5A-1D69-F6EF-2D60-AB724CA756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CB1EC7-6429-6031-1045-E5C26BFD23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8F5ED8-5209-7593-5201-A2628D8C3B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AD4774-610B-5188-BF05-31FE9FC175BF}"/>
              </a:ext>
            </a:extLst>
          </p:cNvPr>
          <p:cNvSpPr>
            <a:spLocks noGrp="1"/>
          </p:cNvSpPr>
          <p:nvPr>
            <p:ph type="dt" sz="half" idx="10"/>
          </p:nvPr>
        </p:nvSpPr>
        <p:spPr/>
        <p:txBody>
          <a:bodyPr/>
          <a:lstStyle/>
          <a:p>
            <a:pPr>
              <a:defRPr/>
            </a:pPr>
            <a:r>
              <a:rPr lang="en-US"/>
              <a:t>Second Review</a:t>
            </a:r>
          </a:p>
        </p:txBody>
      </p:sp>
      <p:sp>
        <p:nvSpPr>
          <p:cNvPr id="6" name="Footer Placeholder 5">
            <a:extLst>
              <a:ext uri="{FF2B5EF4-FFF2-40B4-BE49-F238E27FC236}">
                <a16:creationId xmlns:a16="http://schemas.microsoft.com/office/drawing/2014/main" id="{49BC0CAD-5A09-BFBD-5310-C3B4A5A574B3}"/>
              </a:ext>
            </a:extLst>
          </p:cNvPr>
          <p:cNvSpPr>
            <a:spLocks noGrp="1"/>
          </p:cNvSpPr>
          <p:nvPr>
            <p:ph type="ftr" sz="quarter" idx="11"/>
          </p:nvPr>
        </p:nvSpPr>
        <p:spPr/>
        <p:txBody>
          <a:bodyPr/>
          <a:lstStyle/>
          <a:p>
            <a:pPr>
              <a:defRPr/>
            </a:pPr>
            <a:r>
              <a:rPr lang="en-US"/>
              <a:t>Department of Computer Science and Engineering</a:t>
            </a:r>
          </a:p>
        </p:txBody>
      </p:sp>
      <p:sp>
        <p:nvSpPr>
          <p:cNvPr id="7" name="Slide Number Placeholder 6">
            <a:extLst>
              <a:ext uri="{FF2B5EF4-FFF2-40B4-BE49-F238E27FC236}">
                <a16:creationId xmlns:a16="http://schemas.microsoft.com/office/drawing/2014/main" id="{E6860B4A-88FC-F348-F4AC-6C59888932EA}"/>
              </a:ext>
            </a:extLst>
          </p:cNvPr>
          <p:cNvSpPr>
            <a:spLocks noGrp="1"/>
          </p:cNvSpPr>
          <p:nvPr>
            <p:ph type="sldNum" sz="quarter" idx="12"/>
          </p:nvPr>
        </p:nvSpPr>
        <p:spPr/>
        <p:txBody>
          <a:bodyPr/>
          <a:lstStyle/>
          <a:p>
            <a:pPr>
              <a:defRPr/>
            </a:pPr>
            <a:fld id="{379B2829-DA13-4801-8FBD-6D5729CB9593}" type="slidenum">
              <a:rPr lang="en-US" altLang="en-US" smtClean="0"/>
              <a:pPr>
                <a:defRPr/>
              </a:pPr>
              <a:t>‹#›</a:t>
            </a:fld>
            <a:endParaRPr lang="en-US" altLang="en-US"/>
          </a:p>
        </p:txBody>
      </p:sp>
    </p:spTree>
    <p:extLst>
      <p:ext uri="{BB962C8B-B14F-4D97-AF65-F5344CB8AC3E}">
        <p14:creationId xmlns:p14="http://schemas.microsoft.com/office/powerpoint/2010/main" val="254577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26796-DE59-8052-09B4-84219D996B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4CD4B95-0D5A-159E-3DD5-83486827B2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9CC4937-738A-B75E-AAE0-150C0A06BF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46AC8E-BED1-F789-1101-92F0F4B668DA}"/>
              </a:ext>
            </a:extLst>
          </p:cNvPr>
          <p:cNvSpPr>
            <a:spLocks noGrp="1"/>
          </p:cNvSpPr>
          <p:nvPr>
            <p:ph type="dt" sz="half" idx="10"/>
          </p:nvPr>
        </p:nvSpPr>
        <p:spPr/>
        <p:txBody>
          <a:bodyPr/>
          <a:lstStyle/>
          <a:p>
            <a:pPr>
              <a:defRPr/>
            </a:pPr>
            <a:r>
              <a:rPr lang="en-US"/>
              <a:t>Second Review</a:t>
            </a:r>
          </a:p>
        </p:txBody>
      </p:sp>
      <p:sp>
        <p:nvSpPr>
          <p:cNvPr id="6" name="Footer Placeholder 5">
            <a:extLst>
              <a:ext uri="{FF2B5EF4-FFF2-40B4-BE49-F238E27FC236}">
                <a16:creationId xmlns:a16="http://schemas.microsoft.com/office/drawing/2014/main" id="{A794C2FB-01E2-93BA-6A9A-289FDAA9E1B4}"/>
              </a:ext>
            </a:extLst>
          </p:cNvPr>
          <p:cNvSpPr>
            <a:spLocks noGrp="1"/>
          </p:cNvSpPr>
          <p:nvPr>
            <p:ph type="ftr" sz="quarter" idx="11"/>
          </p:nvPr>
        </p:nvSpPr>
        <p:spPr/>
        <p:txBody>
          <a:bodyPr/>
          <a:lstStyle/>
          <a:p>
            <a:pPr>
              <a:defRPr/>
            </a:pPr>
            <a:r>
              <a:rPr lang="en-US"/>
              <a:t>Department of Computer Science and Engineering</a:t>
            </a:r>
          </a:p>
        </p:txBody>
      </p:sp>
      <p:sp>
        <p:nvSpPr>
          <p:cNvPr id="7" name="Slide Number Placeholder 6">
            <a:extLst>
              <a:ext uri="{FF2B5EF4-FFF2-40B4-BE49-F238E27FC236}">
                <a16:creationId xmlns:a16="http://schemas.microsoft.com/office/drawing/2014/main" id="{01C92437-D8A9-C114-C422-8B27F31EE8A1}"/>
              </a:ext>
            </a:extLst>
          </p:cNvPr>
          <p:cNvSpPr>
            <a:spLocks noGrp="1"/>
          </p:cNvSpPr>
          <p:nvPr>
            <p:ph type="sldNum" sz="quarter" idx="12"/>
          </p:nvPr>
        </p:nvSpPr>
        <p:spPr/>
        <p:txBody>
          <a:bodyPr/>
          <a:lstStyle/>
          <a:p>
            <a:pPr>
              <a:defRPr/>
            </a:pPr>
            <a:fld id="{B5B0EEF8-84AE-4BCB-9844-5B22523396C9}" type="slidenum">
              <a:rPr lang="en-US" altLang="en-US" smtClean="0"/>
              <a:pPr>
                <a:defRPr/>
              </a:pPr>
              <a:t>‹#›</a:t>
            </a:fld>
            <a:endParaRPr lang="en-US" altLang="en-US"/>
          </a:p>
        </p:txBody>
      </p:sp>
    </p:spTree>
    <p:extLst>
      <p:ext uri="{BB962C8B-B14F-4D97-AF65-F5344CB8AC3E}">
        <p14:creationId xmlns:p14="http://schemas.microsoft.com/office/powerpoint/2010/main" val="1084413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09F521-E74D-6D16-51C8-B201825276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6D645A-2314-5CAA-4BA5-E54274CC76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A5840B-25D5-5FDE-F3C5-18F3563F51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en-US"/>
              <a:t>Second Review</a:t>
            </a:r>
          </a:p>
        </p:txBody>
      </p:sp>
      <p:sp>
        <p:nvSpPr>
          <p:cNvPr id="5" name="Footer Placeholder 4">
            <a:extLst>
              <a:ext uri="{FF2B5EF4-FFF2-40B4-BE49-F238E27FC236}">
                <a16:creationId xmlns:a16="http://schemas.microsoft.com/office/drawing/2014/main" id="{F31BC02A-5437-F4EB-0E69-97E4E7663F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64C8E177-97CC-DE92-8E89-5A15FD7D61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56AFA5A-A15D-402B-9810-66A481E98194}" type="slidenum">
              <a:rPr lang="en-US" altLang="en-US" smtClean="0"/>
              <a:pPr>
                <a:defRPr/>
              </a:pPr>
              <a:t>‹#›</a:t>
            </a:fld>
            <a:endParaRPr lang="en-US" altLang="en-US"/>
          </a:p>
        </p:txBody>
      </p:sp>
    </p:spTree>
    <p:extLst>
      <p:ext uri="{BB962C8B-B14F-4D97-AF65-F5344CB8AC3E}">
        <p14:creationId xmlns:p14="http://schemas.microsoft.com/office/powerpoint/2010/main" val="37094525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3"/>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4"/>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530618"/>
            <a:ext cx="10515600" cy="1325563"/>
          </a:xfrm>
          <a:prstGeom prst="rect">
            <a:avLst/>
          </a:prstGeom>
        </p:spPr>
        <p:txBody>
          <a:bodyPr vert="horz" lIns="91440" tIns="45720" rIns="91440" bIns="45720" rtlCol="0" anchor="ctr">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0">
              <a:spcBef>
                <a:spcPts val="0"/>
              </a:spcBef>
              <a:spcAft>
                <a:spcPts val="0"/>
              </a:spcAft>
            </a:pPr>
            <a:r>
              <a:rPr lang="en-US" sz="4000" b="1" dirty="0">
                <a:solidFill>
                  <a:srgbClr val="7030A0"/>
                </a:solidFill>
                <a:latin typeface="Verdana" panose="020B0604030504040204" pitchFamily="34" charset="0"/>
              </a:rPr>
              <a:t>AI VOICE </a:t>
            </a:r>
            <a:r>
              <a:rPr lang="en-US" sz="4000" b="1" i="0" u="none" strike="noStrike" dirty="0">
                <a:solidFill>
                  <a:srgbClr val="7030A0"/>
                </a:solidFill>
                <a:effectLst/>
                <a:latin typeface="Verdana" panose="020B0604030504040204" pitchFamily="34" charset="0"/>
              </a:rPr>
              <a:t>ASSISTANT FOR LEGAL INFORMATION</a:t>
            </a:r>
          </a:p>
          <a:p>
            <a:pPr rtl="0">
              <a:spcBef>
                <a:spcPts val="0"/>
              </a:spcBef>
              <a:spcAft>
                <a:spcPts val="0"/>
              </a:spcAft>
            </a:pPr>
            <a:endParaRPr lang="en-US" sz="4000" b="1" dirty="0">
              <a:solidFill>
                <a:srgbClr val="7030A0"/>
              </a:solidFill>
              <a:latin typeface="Verdana" panose="020B0604030504040204" pitchFamily="34" charset="0"/>
            </a:endParaRPr>
          </a:p>
          <a:p>
            <a:pPr rtl="0">
              <a:spcBef>
                <a:spcPts val="0"/>
              </a:spcBef>
              <a:spcAft>
                <a:spcPts val="0"/>
              </a:spcAft>
            </a:pPr>
            <a:r>
              <a:rPr lang="en-US" sz="4000" b="1" i="0" u="none" strike="noStrike" dirty="0">
                <a:solidFill>
                  <a:srgbClr val="7030A0"/>
                </a:solidFill>
                <a:effectLst/>
                <a:latin typeface="Verdana" panose="020B0604030504040204" pitchFamily="34" charset="0"/>
              </a:rPr>
              <a:t> USING GEN AI</a:t>
            </a:r>
            <a:endParaRPr lang="en-US" sz="4000" b="0" dirty="0">
              <a:effectLst/>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8" y="5183902"/>
            <a:ext cx="406631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Ms. </a:t>
            </a:r>
            <a:r>
              <a:rPr lang="en-IN" altLang="en-US" sz="2400" b="1" dirty="0" err="1">
                <a:solidFill>
                  <a:srgbClr val="FF0000"/>
                </a:solidFill>
              </a:rPr>
              <a:t>S.Nagomiya</a:t>
            </a:r>
            <a:r>
              <a:rPr lang="en-IN" altLang="en-US" sz="2400" b="1" dirty="0">
                <a:solidFill>
                  <a:srgbClr val="FF0000"/>
                </a:solidFill>
              </a:rPr>
              <a:t> Assistant Professor</a:t>
            </a: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6634480" y="5228206"/>
            <a:ext cx="524348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000" b="1" dirty="0">
                <a:solidFill>
                  <a:srgbClr val="FF0000"/>
                </a:solidFill>
              </a:rPr>
              <a:t>Murshid Ahmed S (210701171)</a:t>
            </a:r>
          </a:p>
          <a:p>
            <a:pPr>
              <a:spcBef>
                <a:spcPct val="0"/>
              </a:spcBef>
              <a:buClrTx/>
              <a:buFontTx/>
              <a:buNone/>
            </a:pPr>
            <a:r>
              <a:rPr lang="en-IN" altLang="en-US" sz="2000" b="1" dirty="0">
                <a:solidFill>
                  <a:srgbClr val="FF0000"/>
                </a:solidFill>
              </a:rPr>
              <a:t>Nikhil P (210701179)</a:t>
            </a:r>
          </a:p>
          <a:p>
            <a:pPr>
              <a:spcBef>
                <a:spcPct val="0"/>
              </a:spcBef>
              <a:buClrTx/>
              <a:buFontTx/>
              <a:buNone/>
            </a:pPr>
            <a:r>
              <a:rPr lang="en-IN" sz="2000" b="1" i="0" u="none" strike="noStrike" dirty="0">
                <a:solidFill>
                  <a:srgbClr val="FF0000"/>
                </a:solidFill>
                <a:effectLst/>
                <a:latin typeface="Verdana" panose="020B0604030504040204" pitchFamily="34" charset="0"/>
              </a:rPr>
              <a:t>TEAM ID-B21A2425C29</a:t>
            </a:r>
            <a:endParaRPr lang="en-IN" altLang="en-US" sz="2000" b="1" dirty="0">
              <a:solidFill>
                <a:srgbClr val="FF0000"/>
              </a:solidFill>
            </a:endParaRP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838200" y="365125"/>
            <a:ext cx="10515600" cy="742315"/>
          </a:xfrm>
        </p:spPr>
        <p:txBody>
          <a:bodyPr/>
          <a:lstStyle/>
          <a:p>
            <a:r>
              <a:rPr lang="en-US" altLang="en-US" sz="3200" b="1" dirty="0">
                <a:solidFill>
                  <a:srgbClr val="FF0000"/>
                </a:solidFill>
                <a:latin typeface="Verdana" panose="020B0604030504040204" pitchFamily="34" charset="0"/>
                <a:ea typeface="Verdana" panose="020B0604030504040204" pitchFamily="34" charset="0"/>
              </a:rPr>
              <a:t>Conclusion &amp; Work for Phase II</a:t>
            </a:r>
            <a:endParaRPr lang="en-IN" sz="2800"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38200" y="1107440"/>
            <a:ext cx="10515600" cy="5069523"/>
          </a:xfrm>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dirty="0">
                <a:latin typeface="Times New Roman" panose="02020603050405020304" pitchFamily="18" charset="0"/>
                <a:cs typeface="Times New Roman" panose="02020603050405020304" pitchFamily="18" charset="0"/>
              </a:rPr>
              <a:t>Phase 1 successfully delivers a text-based lawyer chatbot in English and Tamil, capable of processing legal queries, identifying intents, and providing accurate responses. This phase establishes a solid foundation for multilingual legal support and prepares the system for further optimization based on user feedback.</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dirty="0">
                <a:latin typeface="Times New Roman" panose="02020603050405020304" pitchFamily="18" charset="0"/>
                <a:cs typeface="Times New Roman" panose="02020603050405020304" pitchFamily="18" charset="0"/>
              </a:rPr>
              <a:t>Phase 2 will introduce voice output in both languages by integrating text-to-speech and enhanced speech recognition. The focus will be on providing clear, natural voice responses and improving user interaction through seamless voice and text transitions, with testing to ensure a smooth user experience.</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10</a:t>
            </a:fld>
            <a:endParaRPr lang="en-IN"/>
          </a:p>
        </p:txBody>
      </p:sp>
    </p:spTree>
    <p:extLst>
      <p:ext uri="{BB962C8B-B14F-4D97-AF65-F5344CB8AC3E}">
        <p14:creationId xmlns:p14="http://schemas.microsoft.com/office/powerpoint/2010/main" val="2369166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latin typeface="Verdana" panose="020B0604030504040204" pitchFamily="34" charset="0"/>
                <a:ea typeface="Verdana" panose="020B0604030504040204" pitchFamily="34" charset="0"/>
              </a:rPr>
              <a:t>References</a:t>
            </a:r>
            <a:endParaRPr lang="en-IN" sz="2800"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https://docs.google.com/spreadsheets/d/1doY88pdGweKDaopkS5nRSA9pBWuuzXe28wEJ3cRj4Fk/edit?usp=sharing</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11</a:t>
            </a:fld>
            <a:endParaRPr lang="en-IN"/>
          </a:p>
        </p:txBody>
      </p:sp>
    </p:spTree>
    <p:extLst>
      <p:ext uri="{BB962C8B-B14F-4D97-AF65-F5344CB8AC3E}">
        <p14:creationId xmlns:p14="http://schemas.microsoft.com/office/powerpoint/2010/main" val="1530162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latin typeface="Verdana" panose="020B0604030504040204" pitchFamily="34" charset="0"/>
                <a:ea typeface="Verdana" panose="020B0604030504040204" pitchFamily="34" charset="0"/>
              </a:rPr>
              <a:t>Paper Publication Status</a:t>
            </a:r>
            <a:endParaRPr lang="en-IN" sz="2800"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Prepared the Journal paper, got approval from Supervisor, and yet to publish in the conference.</a:t>
            </a: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4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12</a:t>
            </a:fld>
            <a:endParaRPr lang="en-IN"/>
          </a:p>
        </p:txBody>
      </p:sp>
    </p:spTree>
    <p:extLst>
      <p:ext uri="{BB962C8B-B14F-4D97-AF65-F5344CB8AC3E}">
        <p14:creationId xmlns:p14="http://schemas.microsoft.com/office/powerpoint/2010/main" val="2946422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latin typeface="Verdana" panose="020B0604030504040204" pitchFamily="34" charset="0"/>
                <a:ea typeface="Verdana" panose="020B0604030504040204" pitchFamily="34" charset="0"/>
              </a:rPr>
              <a:t>Thank You</a:t>
            </a:r>
            <a:endParaRPr lang="en-IN" dirty="0">
              <a:latin typeface="Verdana" panose="020B0604030504040204" pitchFamily="34" charset="0"/>
              <a:ea typeface="Verdana" panose="020B0604030504040204" pitchFamily="34" charset="0"/>
            </a:endParaRPr>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Second Review</a:t>
            </a:r>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13</a:t>
            </a:fld>
            <a:endParaRPr lang="en-US" altLang="en-US" dirty="0"/>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latin typeface="Verdana" panose="020B0604030504040204" pitchFamily="34" charset="0"/>
                <a:ea typeface="Verdana" panose="020B0604030504040204" pitchFamily="34" charset="0"/>
              </a:rPr>
              <a:t>Problem Statement and Motivation</a:t>
            </a:r>
            <a:endParaRPr lang="en-IN" sz="2800"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normAutofit fontScale="92500" lnSpcReduction="20000"/>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dirty="0">
                <a:latin typeface="Times New Roman" panose="02020603050405020304" pitchFamily="18" charset="0"/>
                <a:cs typeface="Times New Roman" panose="02020603050405020304" pitchFamily="18" charset="0"/>
              </a:rPr>
              <a:t>Accessing legal information is often a daunting task, especially in regions where language barriers and complex legal jargon create significant obstacles. Traditional legal services demand time, effort, and financial resources, making them inaccessible to many. The lack of localized legal resources in multiple regional languages further exacerbates this issue, leaving underserved communities without the guidance they need. Motivated by the need to democratize access to legal information, our project aims to develop an AI-assisted chatbot that supports multiple regional languages and includes a voice assistant. This innovation seeks to break down these barriers, providing clear and accurate legal guidance to all, regardless of language or location. By making legal information more inclusive and user-friendly, we strive to empower individuals to navigate legal challenges with greater confidence and understanding.</a:t>
            </a: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400" dirty="0"/>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4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latin typeface="Verdana" panose="020B0604030504040204" pitchFamily="34" charset="0"/>
                <a:ea typeface="Verdana" panose="020B0604030504040204" pitchFamily="34" charset="0"/>
              </a:rPr>
              <a:t>Objectives</a:t>
            </a:r>
            <a:endParaRPr lang="en-IN" sz="2800"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normAutofit fontScale="92500" lnSpcReduction="20000"/>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latin typeface="Times New Roman" panose="02020603050405020304" pitchFamily="18" charset="0"/>
                <a:cs typeface="Times New Roman" panose="02020603050405020304" pitchFamily="18" charset="0"/>
              </a:rPr>
              <a:t>The primary objective of this project is to develop an AI-assisted chatbot that provides accurate and accessible legal information to users across different linguistic regions. The chatbot will be designed to support multiple regional languages and feature a voice assistant, enabling seamless interaction through both text and speech. By integrating natural language processing and machine learning, the chatbot will be capable of understanding and responding to diverse legal inquiries, offering personalized insights and guidance. This project aims to bridge the gap between legal resources and the public, ensuring that individuals from all backgrounds can easily access the legal information they need. Ultimately, the objective is to create a user-friendly, multilingual platform that democratizes legal knowledge, promotes legal literacy, and supports informed decision-making.</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4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latin typeface="Verdana" panose="020B0604030504040204" pitchFamily="34" charset="0"/>
                <a:ea typeface="Verdana" panose="020B0604030504040204" pitchFamily="34" charset="0"/>
              </a:rPr>
              <a:t>Abstract</a:t>
            </a:r>
            <a:endParaRPr lang="en-IN" sz="2800"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In an increasingly interconnected world, access to legal information remains a significant challenge, particularly for individuals in diverse linguistic regions. This project addresses this issue by developing an AI-assisted chatbot designed to deliver accurate and comprehensive legal information. The chatbot supports multiple regional languages and incorporates a voice assistant, enabling users to interact through both text and speech. Utilizing advanced natural language processing and machine learning technologies, the chatbot can understand and respond to a wide range of legal inquiries, offering tailored advice and guidance. This innovation aims to enhance accessibility to legal resources, bridge the gap between legal knowledge and the public, and promote greater legal literacy. By making legal information more approachable and user-friendly, the project seeks to empower individuals to navigate legal matters with confidence and ease.</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4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latin typeface="Verdana" panose="020B0604030504040204" pitchFamily="34" charset="0"/>
                <a:ea typeface="Verdana" panose="020B0604030504040204" pitchFamily="34" charset="0"/>
              </a:rPr>
              <a:t>System Architecture</a:t>
            </a:r>
            <a:endParaRPr lang="en-IN" sz="2800"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grpSp>
        <p:nvGrpSpPr>
          <p:cNvPr id="7" name="Group 6">
            <a:extLst>
              <a:ext uri="{FF2B5EF4-FFF2-40B4-BE49-F238E27FC236}">
                <a16:creationId xmlns:a16="http://schemas.microsoft.com/office/drawing/2014/main" id="{75EBD108-4CB0-1D31-AA4D-504E5DAC0161}"/>
              </a:ext>
            </a:extLst>
          </p:cNvPr>
          <p:cNvGrpSpPr>
            <a:grpSpLocks/>
          </p:cNvGrpSpPr>
          <p:nvPr/>
        </p:nvGrpSpPr>
        <p:grpSpPr bwMode="auto">
          <a:xfrm>
            <a:off x="548640" y="1351915"/>
            <a:ext cx="11247120" cy="5004435"/>
            <a:chOff x="7" y="7"/>
            <a:chExt cx="10319" cy="6541"/>
          </a:xfrm>
        </p:grpSpPr>
        <p:pic>
          <p:nvPicPr>
            <p:cNvPr id="8" name="Picture 7">
              <a:extLst>
                <a:ext uri="{FF2B5EF4-FFF2-40B4-BE49-F238E27FC236}">
                  <a16:creationId xmlns:a16="http://schemas.microsoft.com/office/drawing/2014/main" id="{DF0EA9F4-D3A2-7E20-2AE2-5A7BC20BBB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 y="310"/>
              <a:ext cx="9965" cy="608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1EC31FE8-ED4C-170D-E4C4-E6FBF6A73CD0}"/>
                </a:ext>
              </a:extLst>
            </p:cNvPr>
            <p:cNvSpPr>
              <a:spLocks noChangeArrowheads="1"/>
            </p:cNvSpPr>
            <p:nvPr/>
          </p:nvSpPr>
          <p:spPr bwMode="auto">
            <a:xfrm>
              <a:off x="7" y="7"/>
              <a:ext cx="10319" cy="654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grpSp>
    </p:spTree>
    <p:extLst>
      <p:ext uri="{BB962C8B-B14F-4D97-AF65-F5344CB8AC3E}">
        <p14:creationId xmlns:p14="http://schemas.microsoft.com/office/powerpoint/2010/main" val="106677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latin typeface="Verdana" panose="020B0604030504040204" pitchFamily="34" charset="0"/>
                <a:ea typeface="Verdana" panose="020B0604030504040204" pitchFamily="34" charset="0"/>
              </a:rPr>
              <a:t>List of Modules</a:t>
            </a:r>
            <a:endParaRPr lang="en-IN" sz="2800"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altLang="en-US" sz="3200" dirty="0">
                <a:solidFill>
                  <a:srgbClr val="000000"/>
                </a:solidFill>
                <a:latin typeface="Times New Roman" panose="02020603050405020304" pitchFamily="18" charset="0"/>
                <a:cs typeface="Times New Roman" panose="02020603050405020304" pitchFamily="18" charset="0"/>
              </a:rPr>
              <a:t>Data pre-processing module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Intents integration module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altLang="en-US" sz="3200" dirty="0">
                <a:solidFill>
                  <a:srgbClr val="000000"/>
                </a:solidFill>
                <a:latin typeface="Times New Roman" panose="02020603050405020304" pitchFamily="18" charset="0"/>
                <a:cs typeface="Times New Roman" panose="02020603050405020304" pitchFamily="18" charset="0"/>
              </a:rPr>
              <a:t>Tokenization module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Training and Testing data module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altLang="en-US" sz="3200" dirty="0">
                <a:solidFill>
                  <a:srgbClr val="000000"/>
                </a:solidFill>
                <a:latin typeface="Times New Roman" panose="02020603050405020304" pitchFamily="18" charset="0"/>
                <a:cs typeface="Times New Roman" panose="02020603050405020304" pitchFamily="18" charset="0"/>
              </a:rPr>
              <a:t>Text and voice output module</a:t>
            </a:r>
            <a:br>
              <a:rPr kumimoji="0" lang="en-IN" altLang="en-US" sz="36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3600" b="0" i="0" u="none" strike="noStrike" kern="0" cap="none" spc="0" normalizeH="0" baseline="0" noProof="0" dirty="0">
              <a:ln>
                <a:noFill/>
              </a:ln>
              <a:solidFill>
                <a:srgbClr val="000000"/>
              </a:solidFill>
              <a:effectLst/>
              <a:uLnTx/>
              <a:uFillTx/>
              <a:latin typeface="Verdana"/>
              <a:ea typeface="+mn-ea"/>
              <a:cs typeface="+mn-cs"/>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65101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62000" y="262255"/>
            <a:ext cx="10668000" cy="1312545"/>
          </a:xfrm>
        </p:spPr>
        <p:txBody>
          <a:bodyPr/>
          <a:lstStyle/>
          <a:p>
            <a:r>
              <a:rPr lang="en-US" altLang="en-US" sz="3200" b="1" dirty="0">
                <a:solidFill>
                  <a:srgbClr val="FF0000"/>
                </a:solidFill>
                <a:latin typeface="Verdana" panose="020B0604030504040204" pitchFamily="34" charset="0"/>
                <a:ea typeface="Verdana" panose="020B0604030504040204" pitchFamily="34" charset="0"/>
              </a:rPr>
              <a:t>Functional Description for each modules</a:t>
            </a:r>
            <a:endParaRPr lang="en-IN" sz="2800"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09931" y="1463675"/>
            <a:ext cx="10668000" cy="4267200"/>
          </a:xfrm>
        </p:spPr>
        <p:txBody>
          <a:bodyPr>
            <a:normAutofit fontScale="92500" lnSpcReduction="20000"/>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altLang="en-US" sz="2800" b="1" dirty="0">
                <a:solidFill>
                  <a:srgbClr val="000000"/>
                </a:solidFill>
                <a:latin typeface="Times New Roman" panose="02020603050405020304" pitchFamily="18" charset="0"/>
                <a:cs typeface="Times New Roman" panose="02020603050405020304" pitchFamily="18" charset="0"/>
              </a:rPr>
              <a:t>Data pre-processing module: </a:t>
            </a:r>
            <a:r>
              <a:rPr lang="en-US" sz="2400" dirty="0">
                <a:latin typeface="Times New Roman" panose="02020603050405020304" pitchFamily="18" charset="0"/>
                <a:cs typeface="Times New Roman" panose="02020603050405020304" pitchFamily="18" charset="0"/>
              </a:rPr>
              <a:t>Cleans, normalizes, and translates legal data to ensure accurate handling of English and Tamil text for the chatbot.</a:t>
            </a:r>
            <a:endParaRPr lang="en-IN" altLang="en-US" sz="2400" b="1" dirty="0">
              <a:solidFill>
                <a:srgbClr val="000000"/>
              </a:solidFill>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Intents integration module: </a:t>
            </a:r>
            <a:r>
              <a:rPr lang="en-US" sz="2400" dirty="0">
                <a:latin typeface="Times New Roman" panose="02020603050405020304" pitchFamily="18" charset="0"/>
                <a:cs typeface="Times New Roman" panose="02020603050405020304" pitchFamily="18" charset="0"/>
              </a:rPr>
              <a:t>Maps user inputs to predefined legal intents for both English and Tamil queries, enabling context-aware responses.</a:t>
            </a:r>
            <a:endPar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altLang="en-US" sz="2800" b="1" dirty="0">
                <a:solidFill>
                  <a:srgbClr val="000000"/>
                </a:solidFill>
                <a:latin typeface="Times New Roman" panose="02020603050405020304" pitchFamily="18" charset="0"/>
                <a:cs typeface="Times New Roman" panose="02020603050405020304" pitchFamily="18" charset="0"/>
              </a:rPr>
              <a:t>Tokenization module: </a:t>
            </a:r>
            <a:r>
              <a:rPr lang="en-US" sz="2400" dirty="0">
                <a:latin typeface="Times New Roman" panose="02020603050405020304" pitchFamily="18" charset="0"/>
                <a:cs typeface="Times New Roman" panose="02020603050405020304" pitchFamily="18" charset="0"/>
              </a:rPr>
              <a:t>Breaks down user queries into manageable tokens for efficient processing in both languages.</a:t>
            </a:r>
            <a:endParaRPr lang="en-IN" altLang="en-US" sz="2400" b="1" dirty="0">
              <a:solidFill>
                <a:srgbClr val="000000"/>
              </a:solidFill>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Training and Testing data module: </a:t>
            </a:r>
            <a:r>
              <a:rPr lang="en-US" sz="2600" dirty="0">
                <a:latin typeface="Times New Roman" panose="02020603050405020304" pitchFamily="18" charset="0"/>
                <a:cs typeface="Times New Roman" panose="02020603050405020304" pitchFamily="18" charset="0"/>
              </a:rPr>
              <a:t>Utilizes labeled legal data in English and Tamil to train the chatbot for accurate legal responses, followed by testing to evaluate performance.</a:t>
            </a:r>
            <a:endParaRPr kumimoji="0" lang="en-IN" altLang="en-US" sz="26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altLang="en-US" sz="2800" b="1" dirty="0">
                <a:solidFill>
                  <a:srgbClr val="000000"/>
                </a:solidFill>
                <a:latin typeface="Times New Roman" panose="02020603050405020304" pitchFamily="18" charset="0"/>
                <a:cs typeface="Times New Roman" panose="02020603050405020304" pitchFamily="18" charset="0"/>
              </a:rPr>
              <a:t>Text and voice output module: </a:t>
            </a:r>
            <a:r>
              <a:rPr lang="en-US" sz="2600" dirty="0">
                <a:latin typeface="Times New Roman" panose="02020603050405020304" pitchFamily="18" charset="0"/>
                <a:cs typeface="Times New Roman" panose="02020603050405020304" pitchFamily="18" charset="0"/>
              </a:rPr>
              <a:t>Generates the chatbot’s response in both text and synthesized voice formats for English and Tamil, providing multilingual interaction.</a:t>
            </a:r>
            <a:endParaRPr lang="en-IN" sz="26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7</a:t>
            </a:fld>
            <a:endParaRPr lang="en-IN"/>
          </a:p>
        </p:txBody>
      </p:sp>
    </p:spTree>
    <p:extLst>
      <p:ext uri="{BB962C8B-B14F-4D97-AF65-F5344CB8AC3E}">
        <p14:creationId xmlns:p14="http://schemas.microsoft.com/office/powerpoint/2010/main" val="51752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10E37-0F9F-40DF-679F-8BC0A5AB5148}"/>
              </a:ext>
            </a:extLst>
          </p:cNvPr>
          <p:cNvSpPr>
            <a:spLocks noGrp="1"/>
          </p:cNvSpPr>
          <p:nvPr>
            <p:ph type="title"/>
          </p:nvPr>
        </p:nvSpPr>
        <p:spPr>
          <a:xfrm>
            <a:off x="838200" y="182562"/>
            <a:ext cx="10515600" cy="498475"/>
          </a:xfrm>
        </p:spPr>
        <p:txBody>
          <a:bodyPr>
            <a:normAutofit fontScale="90000"/>
          </a:bodyPr>
          <a:lstStyle/>
          <a:p>
            <a:r>
              <a:rPr lang="en-US" altLang="en-US" sz="3800" b="1" dirty="0">
                <a:solidFill>
                  <a:srgbClr val="FF0000"/>
                </a:solidFill>
                <a:latin typeface="Verdana" panose="020B0604030504040204" pitchFamily="34" charset="0"/>
                <a:ea typeface="Verdana" panose="020B0604030504040204" pitchFamily="34" charset="0"/>
              </a:rPr>
              <a:t>Activity Diagram</a:t>
            </a:r>
            <a:endParaRPr lang="en-IN" sz="3800" dirty="0"/>
          </a:p>
        </p:txBody>
      </p:sp>
      <p:pic>
        <p:nvPicPr>
          <p:cNvPr id="8" name="Content Placeholder 7" descr="A black and white square with white text&#10;&#10;Description automatically generated">
            <a:extLst>
              <a:ext uri="{FF2B5EF4-FFF2-40B4-BE49-F238E27FC236}">
                <a16:creationId xmlns:a16="http://schemas.microsoft.com/office/drawing/2014/main" id="{A4186B73-C439-5BDC-13D3-610E6B10E7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62880" y="197802"/>
            <a:ext cx="3347720" cy="6274118"/>
          </a:xfrm>
        </p:spPr>
      </p:pic>
      <p:sp>
        <p:nvSpPr>
          <p:cNvPr id="4" name="Date Placeholder 3">
            <a:extLst>
              <a:ext uri="{FF2B5EF4-FFF2-40B4-BE49-F238E27FC236}">
                <a16:creationId xmlns:a16="http://schemas.microsoft.com/office/drawing/2014/main" id="{2A9062D9-D996-F1C2-C863-59ABBB458472}"/>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6D6F8457-D9A5-3124-DB3B-B04E974C18D2}"/>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38CE9D9B-71D1-D466-07EC-091C7B8A25ED}"/>
              </a:ext>
            </a:extLst>
          </p:cNvPr>
          <p:cNvSpPr>
            <a:spLocks noGrp="1"/>
          </p:cNvSpPr>
          <p:nvPr>
            <p:ph type="sldNum" sz="quarter" idx="12"/>
          </p:nvPr>
        </p:nvSpPr>
        <p:spPr/>
        <p:txBody>
          <a:bodyPr/>
          <a:lstStyle/>
          <a:p>
            <a:pPr>
              <a:defRPr/>
            </a:pPr>
            <a:fld id="{BDC2143B-610F-499C-A392-DFFBE135A7B2}" type="slidenum">
              <a:rPr lang="en-US" altLang="en-US" smtClean="0"/>
              <a:pPr>
                <a:defRPr/>
              </a:pPr>
              <a:t>8</a:t>
            </a:fld>
            <a:endParaRPr lang="en-US" altLang="en-US"/>
          </a:p>
        </p:txBody>
      </p:sp>
    </p:spTree>
    <p:extLst>
      <p:ext uri="{BB962C8B-B14F-4D97-AF65-F5344CB8AC3E}">
        <p14:creationId xmlns:p14="http://schemas.microsoft.com/office/powerpoint/2010/main" val="927632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latin typeface="Verdana" panose="020B0604030504040204" pitchFamily="34" charset="0"/>
                <a:ea typeface="Verdana" panose="020B0604030504040204" pitchFamily="34" charset="0"/>
              </a:rPr>
              <a:t>Implementation &amp; Results of First Module</a:t>
            </a:r>
            <a:endParaRPr lang="en-IN" sz="2800"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9</a:t>
            </a:fld>
            <a:endParaRPr lang="en-IN"/>
          </a:p>
        </p:txBody>
      </p:sp>
      <p:pic>
        <p:nvPicPr>
          <p:cNvPr id="7" name="Picture 6" descr="A screenshot of a chatbot&#10;&#10;Description automatically generated">
            <a:extLst>
              <a:ext uri="{FF2B5EF4-FFF2-40B4-BE49-F238E27FC236}">
                <a16:creationId xmlns:a16="http://schemas.microsoft.com/office/drawing/2014/main" id="{6ABA563F-ABC5-9AE2-2273-0A6C27D9318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4084" y="1685925"/>
            <a:ext cx="10243832" cy="3990581"/>
          </a:xfrm>
          <a:prstGeom prst="rect">
            <a:avLst/>
          </a:prstGeom>
          <a:noFill/>
          <a:ln>
            <a:noFill/>
          </a:ln>
        </p:spPr>
      </p:pic>
    </p:spTree>
    <p:extLst>
      <p:ext uri="{BB962C8B-B14F-4D97-AF65-F5344CB8AC3E}">
        <p14:creationId xmlns:p14="http://schemas.microsoft.com/office/powerpoint/2010/main" val="4109638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1588</TotalTime>
  <Words>884</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Times New Roman</vt:lpstr>
      <vt:lpstr>Verdana</vt:lpstr>
      <vt:lpstr>Wingdings</vt:lpstr>
      <vt:lpstr>Office Theme</vt:lpstr>
      <vt:lpstr>PowerPoint Presentation</vt:lpstr>
      <vt:lpstr>Problem Statement and Motivation</vt:lpstr>
      <vt:lpstr>Objectives</vt:lpstr>
      <vt:lpstr>Abstract</vt:lpstr>
      <vt:lpstr>System Architecture</vt:lpstr>
      <vt:lpstr>List of Modules</vt:lpstr>
      <vt:lpstr>Functional Description for each modules</vt:lpstr>
      <vt:lpstr>Activity Diagram</vt:lpstr>
      <vt:lpstr>Implementation &amp; Results of First Module</vt:lpstr>
      <vt:lpstr>Conclusion &amp; Work for Phase II</vt:lpstr>
      <vt:lpstr>References</vt:lpstr>
      <vt:lpstr>Paper Publication Status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mursh</cp:lastModifiedBy>
  <cp:revision>8</cp:revision>
  <dcterms:created xsi:type="dcterms:W3CDTF">2023-08-03T04:32:32Z</dcterms:created>
  <dcterms:modified xsi:type="dcterms:W3CDTF">2024-11-15T18:17:50Z</dcterms:modified>
</cp:coreProperties>
</file>