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1321904" cy="175548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0">
              <a:spcBef>
                <a:spcPts val="0"/>
              </a:spcBef>
              <a:spcAft>
                <a:spcPts val="0"/>
              </a:spcAft>
            </a:pPr>
            <a:endParaRPr lang="en-US" sz="3700" b="1" i="0" u="none" strike="noStrike" dirty="0">
              <a:solidFill>
                <a:srgbClr val="7030A0"/>
              </a:solidFill>
              <a:effectLst/>
              <a:latin typeface="Verdana" panose="020B0604030504040204" pitchFamily="34" charset="0"/>
            </a:endParaRPr>
          </a:p>
          <a:p>
            <a:pPr rtl="0">
              <a:spcBef>
                <a:spcPts val="0"/>
              </a:spcBef>
              <a:spcAft>
                <a:spcPts val="0"/>
              </a:spcAft>
            </a:pPr>
            <a:r>
              <a:rPr lang="en-US" sz="3700" b="1" dirty="0">
                <a:solidFill>
                  <a:srgbClr val="7030A0"/>
                </a:solidFill>
                <a:latin typeface="Verdana" panose="020B0604030504040204" pitchFamily="34" charset="0"/>
              </a:rPr>
              <a:t>AI VOICE </a:t>
            </a:r>
            <a:r>
              <a:rPr lang="en-US" sz="3700" b="1" i="0" u="none" strike="noStrike" dirty="0">
                <a:solidFill>
                  <a:srgbClr val="7030A0"/>
                </a:solidFill>
                <a:effectLst/>
                <a:latin typeface="Verdana" panose="020B0604030504040204" pitchFamily="34" charset="0"/>
              </a:rPr>
              <a:t>ASSISTANT FOR LEGAL INFORMATION</a:t>
            </a:r>
          </a:p>
          <a:p>
            <a:pPr rtl="0">
              <a:spcBef>
                <a:spcPts val="0"/>
              </a:spcBef>
              <a:spcAft>
                <a:spcPts val="0"/>
              </a:spcAft>
            </a:pPr>
            <a:endParaRPr lang="en-US" sz="3700" b="1" dirty="0">
              <a:solidFill>
                <a:srgbClr val="7030A0"/>
              </a:solidFill>
              <a:latin typeface="Verdana" panose="020B0604030504040204" pitchFamily="34" charset="0"/>
            </a:endParaRPr>
          </a:p>
          <a:p>
            <a:pPr rtl="0">
              <a:spcBef>
                <a:spcPts val="0"/>
              </a:spcBef>
              <a:spcAft>
                <a:spcPts val="0"/>
              </a:spcAft>
            </a:pPr>
            <a:r>
              <a:rPr lang="en-US" sz="3700" b="1" i="0" u="none" strike="noStrike" dirty="0">
                <a:solidFill>
                  <a:srgbClr val="7030A0"/>
                </a:solidFill>
                <a:effectLst/>
                <a:latin typeface="Verdana" panose="020B0604030504040204" pitchFamily="34" charset="0"/>
              </a:rPr>
              <a:t> USING GEN AI</a:t>
            </a:r>
            <a:endParaRPr lang="en-US" sz="3700" b="0" dirty="0">
              <a:effectLst/>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39443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Ms. </a:t>
            </a:r>
            <a:r>
              <a:rPr lang="en-IN" altLang="en-US" sz="2400" b="1" dirty="0" err="1">
                <a:solidFill>
                  <a:srgbClr val="FF0000"/>
                </a:solidFill>
              </a:rPr>
              <a:t>S.Nagomiya</a:t>
            </a:r>
            <a:r>
              <a:rPr lang="en-IN" altLang="en-US" sz="2400" b="1" dirty="0">
                <a:solidFill>
                  <a:srgbClr val="FF0000"/>
                </a:solidFill>
              </a:rPr>
              <a:t> 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634480" y="5179722"/>
            <a:ext cx="60553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Murshid Ahmed S (210701171)</a:t>
            </a:r>
          </a:p>
          <a:p>
            <a:pPr>
              <a:spcBef>
                <a:spcPct val="0"/>
              </a:spcBef>
              <a:buClrTx/>
              <a:buFontTx/>
              <a:buNone/>
            </a:pPr>
            <a:r>
              <a:rPr lang="en-IN" altLang="en-US" sz="2400" b="1" dirty="0">
                <a:solidFill>
                  <a:srgbClr val="FF0000"/>
                </a:solidFill>
              </a:rPr>
              <a:t>Nikhil P (210701179)</a:t>
            </a:r>
          </a:p>
          <a:p>
            <a:pPr>
              <a:spcBef>
                <a:spcPct val="0"/>
              </a:spcBef>
              <a:buClrTx/>
              <a:buFontTx/>
              <a:buNone/>
            </a:pPr>
            <a:r>
              <a:rPr lang="en-IN" sz="2400" b="1" i="0" u="none" strike="noStrike" dirty="0">
                <a:solidFill>
                  <a:srgbClr val="FF0000"/>
                </a:solidFill>
                <a:effectLst/>
                <a:latin typeface="Verdana" panose="020B0604030504040204" pitchFamily="34" charset="0"/>
              </a:rPr>
              <a:t>TEAM ID-B21A2425C29</a:t>
            </a: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In today’s fast-paced world, access to accurate legal information is crucial yet often challenging for many individuals, especially across diverse linguistic regions. Our project introduces an AI-assisted chatbot designed to provide accessible and reliable legal information in multiple regional languages, ensuring inclusivity for a broader audience. Enhanced with a voice assistant, the chatbot allows users to interact effortlessly through both text and speech, catering to various preferences and needs. By leveraging advanced natural language processing and machine learning techniques, this innovation aims to bridge the gap between legal knowledge and everyday users, making legal assistance more approachable, efficient, and user-friendly across different languages and communication styles.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Accessing legal information is often a daunting task, especially in regions where language barriers and complex legal jargon create significant obstacles. Traditional legal services demand time, effort, and financial resources, making them inaccessible to many. The lack of localized legal resources in multiple regional languages further exacerbates this issue, leaving underserved communities without the guidance they need. Motivated by the need to democratize access to legal information, our project aims to develop an AI-assisted chatbot that supports multiple regional languages and includes a voice assistant. This innovation seeks to break down these barriers, providing clear and accurate legal guidance to all, regardless of language or location. By making legal information more inclusive and user-friendly, we strive to empower individuals to navigate legal challenges with greater confidence and understanding.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err="1">
                <a:latin typeface="Times New Roman" panose="02020603050405020304" pitchFamily="18" charset="0"/>
                <a:cs typeface="Times New Roman" panose="02020603050405020304" pitchFamily="18" charset="0"/>
              </a:rPr>
              <a:t>DoNotPay</a:t>
            </a:r>
            <a:r>
              <a:rPr lang="en-US" sz="2400" dirty="0">
                <a:latin typeface="Times New Roman" panose="02020603050405020304" pitchFamily="18" charset="0"/>
                <a:cs typeface="Times New Roman" panose="02020603050405020304" pitchFamily="18" charset="0"/>
              </a:rPr>
              <a:t> is a well-known AI-powered platform that started as a simple tool to help users contest parking tickets in the United States and the United Kingdom. The platform gained attention for its ability to automate legal processes that were traditionally cumbersome and costly for individuals to navigate on their own.</a:t>
            </a:r>
          </a:p>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Developed by </a:t>
            </a:r>
            <a:r>
              <a:rPr lang="en-IN" sz="2400" b="0" i="0" dirty="0">
                <a:solidFill>
                  <a:srgbClr val="000000"/>
                </a:solidFill>
                <a:effectLst/>
                <a:latin typeface="Times New Roman" panose="02020603050405020304" pitchFamily="18" charset="0"/>
                <a:cs typeface="Times New Roman" panose="02020603050405020304" pitchFamily="18" charset="0"/>
              </a:rPr>
              <a:t>Joshua Browder in 2015.</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primary objective of this project is to develop an AI-assisted chatbot that provides accurate and accessible legal information to users across different linguistic regions. The chatbot will be designed to support multiple regional languages and feature a voice assistant, enabling seamless interaction through both text and speech. By integrating natural language processing and machine learning, the chatbot will be capable of understanding and responding to diverse legal inquiries, offering personalized insights and guidance. This project aims to bridge the gap between legal resources and the public, ensuring that individuals from all backgrounds can easily access the legal information they need. Ultimately, the objective is to create a user-friendly, multilingual platform that democratizes legal knowledge, promotes legal literacy, and supports informed decision-making.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In an increasingly interconnected world, access to legal information remains a significant challenge, particularly for individuals in diverse linguistic regions. This project addresses this issue by developing an AI-assisted chatbot designed to deliver accurate and comprehensive legal information. The chatbot supports multiple regional languages and incorporates a voice assistant, enabling users to interact through both text and speech. Utilizing advanced natural language processing and machine learning technologies, the chatbot can understand and respond to a wide range of legal inquiries, offering tailored advice and guidance. This innovation aims to enhance accessibility to legal resources, bridge the gap between legal knowledge and the public, and promote greater legal literacy. By making legal information more approachable and user-friendly, the project seeks to empower individuals to navigate legal matters with confidence and ease.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44</TotalTime>
  <Words>706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mursh</cp:lastModifiedBy>
  <cp:revision>5</cp:revision>
  <dcterms:created xsi:type="dcterms:W3CDTF">2023-08-03T04:32:32Z</dcterms:created>
  <dcterms:modified xsi:type="dcterms:W3CDTF">2024-09-02T12:12:14Z</dcterms:modified>
</cp:coreProperties>
</file>