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7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B89B3AE2-5780-46F4-996F-3A23117FB2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923" r="8923"/>
          <a:stretch>
            <a:fillRect/>
          </a:stretch>
        </p:blipFill>
        <p:spPr>
          <a:xfrm>
            <a:off x="743536" y="301625"/>
            <a:ext cx="7771814" cy="4537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57E3D-2565-4572-A46E-39287637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15350" y="5314950"/>
            <a:ext cx="3407360" cy="126340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Berlin Sans FB Demi" panose="020E0802020502020306" pitchFamily="34" charset="0"/>
              </a:rPr>
              <a:t>NIKHIL(1602-19-733-082)</a:t>
            </a:r>
          </a:p>
          <a:p>
            <a:r>
              <a:rPr lang="en-IN" sz="2000" dirty="0">
                <a:solidFill>
                  <a:schemeClr val="tx1"/>
                </a:solidFill>
                <a:latin typeface="Berlin Sans FB Demi" panose="020E0802020502020306" pitchFamily="34" charset="0"/>
              </a:rPr>
              <a:t>PAVAN(1602-19-733-086)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128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8166-E136-46F8-A4E7-B1C34B13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823" y="1518082"/>
            <a:ext cx="2139519" cy="985421"/>
          </a:xfrm>
        </p:spPr>
        <p:txBody>
          <a:bodyPr/>
          <a:lstStyle/>
          <a:p>
            <a:r>
              <a:rPr lang="en-IN" dirty="0">
                <a:latin typeface="Berlin Sans FB Demi" panose="020E0802020502020306" pitchFamily="34" charset="0"/>
              </a:rPr>
              <a:t>CREATE AN                         ACCOUNT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21274FE-AED6-4055-A459-5435958B0A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29" r="3729"/>
          <a:stretch>
            <a:fillRect/>
          </a:stretch>
        </p:blipFill>
        <p:spPr>
          <a:xfrm>
            <a:off x="316522" y="843663"/>
            <a:ext cx="6338888" cy="4846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880B0-237B-440F-9BF6-645EEA5E3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4750" y="2636668"/>
            <a:ext cx="245677" cy="88777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65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D9DDD9E-4445-46F8-9968-DB3C3BB77E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576" r="4576"/>
          <a:stretch>
            <a:fillRect/>
          </a:stretch>
        </p:blipFill>
        <p:spPr>
          <a:xfrm>
            <a:off x="1067988" y="843209"/>
            <a:ext cx="6034087" cy="4670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874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611A-427F-4358-8FDC-07024BC4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37" y="1456678"/>
            <a:ext cx="3382392" cy="93141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CHECK ACCOUNT SUMMARY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9ABBB63-9C95-4974-9910-2DFC765ABE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781" r="8781"/>
          <a:stretch>
            <a:fillRect/>
          </a:stretch>
        </p:blipFill>
        <p:spPr>
          <a:xfrm>
            <a:off x="269413" y="772418"/>
            <a:ext cx="6220164" cy="5086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E346-E5CE-442C-89B5-3A9ACA3DA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4474" y="3070029"/>
            <a:ext cx="4953848" cy="204893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ALL THE DETAILS OF THE ACCOUNT HOLDER ARE DISPLAYED BY ENTERING THEIR RESPECTIVE ACCOUNT NUMBER</a:t>
            </a:r>
          </a:p>
        </p:txBody>
      </p:sp>
    </p:spTree>
    <p:extLst>
      <p:ext uri="{BB962C8B-B14F-4D97-AF65-F5344CB8AC3E}">
        <p14:creationId xmlns:p14="http://schemas.microsoft.com/office/powerpoint/2010/main" val="271642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7DEA-0CE1-4F86-AC58-E5A76338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238" y="1385656"/>
            <a:ext cx="2645545" cy="1064581"/>
          </a:xfrm>
        </p:spPr>
        <p:txBody>
          <a:bodyPr/>
          <a:lstStyle/>
          <a:p>
            <a:r>
              <a:rPr lang="en-IN" dirty="0">
                <a:latin typeface="Berlin Sans FB Demi" panose="020E0802020502020306" pitchFamily="34" charset="0"/>
              </a:rPr>
              <a:t>CLOSE BANK ACCOUNT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270DF0C-C029-4551-BABD-8C5557E46E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610" r="10610"/>
          <a:stretch>
            <a:fillRect/>
          </a:stretch>
        </p:blipFill>
        <p:spPr>
          <a:xfrm>
            <a:off x="251533" y="675474"/>
            <a:ext cx="6110735" cy="5370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66247-07EB-4FEF-A4A2-A5AF3E5A4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75899" y="2990130"/>
            <a:ext cx="5246812" cy="20489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WE CAN CLOSE BOTH ADMIN AND CUSTOMER ACCOUNTS BY ENTERING THEIR  ACCOUNT NUMBER .</a:t>
            </a:r>
          </a:p>
        </p:txBody>
      </p:sp>
    </p:spTree>
    <p:extLst>
      <p:ext uri="{BB962C8B-B14F-4D97-AF65-F5344CB8AC3E}">
        <p14:creationId xmlns:p14="http://schemas.microsoft.com/office/powerpoint/2010/main" val="64149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27570C-EE2F-4BDE-AEAB-42B868C2E5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90" r="3390"/>
          <a:stretch>
            <a:fillRect/>
          </a:stretch>
        </p:blipFill>
        <p:spPr>
          <a:xfrm>
            <a:off x="772357" y="566002"/>
            <a:ext cx="6196613" cy="532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059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4A05-AF6C-485B-885C-84C1DD21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319" y="834501"/>
            <a:ext cx="2787588" cy="1180730"/>
          </a:xfrm>
        </p:spPr>
        <p:txBody>
          <a:bodyPr>
            <a:normAutofit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   CUSTOMER   INTERFACE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EB7204F-93C2-424C-B53B-1D70C7CA23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480" r="7480"/>
          <a:stretch>
            <a:fillRect/>
          </a:stretch>
        </p:blipFill>
        <p:spPr>
          <a:xfrm>
            <a:off x="1110388" y="834501"/>
            <a:ext cx="5956238" cy="4910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107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A30F-C7AC-4160-BBA0-D8F6756F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067" y="1474433"/>
            <a:ext cx="3835261" cy="620697"/>
          </a:xfrm>
        </p:spPr>
        <p:txBody>
          <a:bodyPr/>
          <a:lstStyle/>
          <a:p>
            <a:r>
              <a:rPr lang="en-IN" dirty="0">
                <a:latin typeface="Berlin Sans FB Demi" panose="020E0802020502020306" pitchFamily="34" charset="0"/>
              </a:rPr>
              <a:t>CUSTOMER SECTION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05FDFD-1CF4-49AE-AE9B-AC475B2355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890" r="5890"/>
          <a:stretch>
            <a:fillRect/>
          </a:stretch>
        </p:blipFill>
        <p:spPr>
          <a:xfrm>
            <a:off x="233671" y="727677"/>
            <a:ext cx="6524625" cy="5256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F87E1-AE82-451A-A96D-3804E09BE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0" y="3231473"/>
            <a:ext cx="4554245" cy="215209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HERE THE ACCOUNT HOLDERS CAN EITHER DEPOSIT,WITHDRAW,CHECK BALANCE,CHANGE PIN AND CLOSE THEIR BANK ACCOUNTS </a:t>
            </a:r>
          </a:p>
        </p:txBody>
      </p:sp>
    </p:spTree>
    <p:extLst>
      <p:ext uri="{BB962C8B-B14F-4D97-AF65-F5344CB8AC3E}">
        <p14:creationId xmlns:p14="http://schemas.microsoft.com/office/powerpoint/2010/main" val="275895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AA6B-9BEF-488B-833D-D220D00A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398" y="1447800"/>
            <a:ext cx="2467992" cy="1029070"/>
          </a:xfrm>
        </p:spPr>
        <p:txBody>
          <a:bodyPr/>
          <a:lstStyle/>
          <a:p>
            <a:r>
              <a:rPr lang="en-IN" dirty="0">
                <a:latin typeface="Berlin Sans FB Demi" panose="020E0802020502020306" pitchFamily="34" charset="0"/>
              </a:rPr>
              <a:t>WITHDRAW MONEY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A07B304-F583-4887-9972-4F918A1BAA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198" r="5198"/>
          <a:stretch>
            <a:fillRect/>
          </a:stretch>
        </p:blipFill>
        <p:spPr>
          <a:xfrm>
            <a:off x="841999" y="869642"/>
            <a:ext cx="6472021" cy="5291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415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FCCD3DB-4DAB-47B1-AED4-D08573229E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563" r="7563"/>
          <a:stretch>
            <a:fillRect/>
          </a:stretch>
        </p:blipFill>
        <p:spPr>
          <a:xfrm>
            <a:off x="1243212" y="665225"/>
            <a:ext cx="6408738" cy="528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1645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D2D-DAFE-459D-B729-CA453D25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435" y="1412290"/>
            <a:ext cx="3178206" cy="851516"/>
          </a:xfrm>
        </p:spPr>
        <p:txBody>
          <a:bodyPr/>
          <a:lstStyle/>
          <a:p>
            <a:r>
              <a:rPr lang="en-IN" dirty="0">
                <a:latin typeface="Berlin Sans FB Demi" panose="020E0802020502020306" pitchFamily="34" charset="0"/>
              </a:rPr>
              <a:t>DEPOSIT MONEY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A8439B7-2FBC-41A1-9062-174B8A4AC3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74" r="2574"/>
          <a:stretch>
            <a:fillRect/>
          </a:stretch>
        </p:blipFill>
        <p:spPr>
          <a:xfrm>
            <a:off x="853158" y="666164"/>
            <a:ext cx="6484815" cy="5237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783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5489-5BC6-4EA3-A37F-4D70B978D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6461" y="562708"/>
            <a:ext cx="3376247" cy="578338"/>
          </a:xfrm>
        </p:spPr>
        <p:txBody>
          <a:bodyPr>
            <a:noAutofit/>
          </a:bodyPr>
          <a:lstStyle/>
          <a:p>
            <a:r>
              <a:rPr lang="en-IN" sz="3200" dirty="0">
                <a:latin typeface="Berlin Sans FB Demi" panose="020E0802020502020306" pitchFamily="34" charset="0"/>
              </a:rPr>
              <a:t>Modules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2EDB2-0FB2-471F-929E-6C7A351B0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071077"/>
            <a:ext cx="6248035" cy="372012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Tkinter</a:t>
            </a:r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 – It is the standard GUI library for Python.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 OS - The OS module in Python provides functions for interacting with the operating system.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 datetime - Datetime module supplies classes to work with date and time</a:t>
            </a:r>
            <a:endParaRPr lang="en-IN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88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765E-3AD5-47A4-8C60-503D23DE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159" y="1430044"/>
            <a:ext cx="1902040" cy="1020193"/>
          </a:xfrm>
        </p:spPr>
        <p:txBody>
          <a:bodyPr/>
          <a:lstStyle/>
          <a:p>
            <a:r>
              <a:rPr lang="en-IN" dirty="0">
                <a:latin typeface="Berlin Sans FB Demi" panose="020E0802020502020306" pitchFamily="34" charset="0"/>
              </a:rPr>
              <a:t>CHECK BALANCE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8336624-B4C7-43A8-8FC6-016113A7A7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673" r="6673"/>
          <a:stretch>
            <a:fillRect/>
          </a:stretch>
        </p:blipFill>
        <p:spPr>
          <a:xfrm>
            <a:off x="1245834" y="641303"/>
            <a:ext cx="6560598" cy="5184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770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CFD4-B67A-4D7E-83A6-4573564E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3583" y="1296881"/>
            <a:ext cx="2645547" cy="638452"/>
          </a:xfrm>
        </p:spPr>
        <p:txBody>
          <a:bodyPr/>
          <a:lstStyle/>
          <a:p>
            <a:r>
              <a:rPr lang="en-IN" dirty="0">
                <a:latin typeface="Berlin Sans FB Demi" panose="020E0802020502020306" pitchFamily="34" charset="0"/>
              </a:rPr>
              <a:t>CHANGE PIN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DE28619-EF1B-4DDC-AD30-9D33DD9F52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667" r="6667"/>
          <a:stretch>
            <a:fillRect/>
          </a:stretch>
        </p:blipFill>
        <p:spPr>
          <a:xfrm>
            <a:off x="686540" y="470855"/>
            <a:ext cx="6500123" cy="5299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416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FF58-14B7-4D89-AA63-97EFAA492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9662" y="685800"/>
            <a:ext cx="3675548" cy="77567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2D9B2-F227-455B-93A6-1CAB1DC9B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523" y="2766646"/>
            <a:ext cx="8729785" cy="341988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-THE BANK MANAGEMENT SYSTEM PROJECT IN PYTHON IS A EASY CONSOLE BASED MACHINE THAT’S VERY CLEAN TO APPREHEND AND USE,IT CONTAINS ALL OF THE BASIC FUNCTIONS WHICH CONSIST OF CREATING  A NEW ACCOUNT,VIEW CLIENT RECORDS ,WITHDRAW AND DEPOSIT MONEY.</a:t>
            </a:r>
          </a:p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-PYTHON WHEN COMBINED WITH TKINTER PROVIDES A FAST AND EASY WAY TO CREATE GUI APLLICATIONS MAKING IT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260615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CB94-1FBC-466A-A631-F5A5F88A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924" y="1597980"/>
            <a:ext cx="4847208" cy="260115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Berlin Sans FB Demi" panose="020E0802020502020306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532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4FDF-7DB3-4E7B-A657-31BF5BC33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217" y="685799"/>
            <a:ext cx="3382394" cy="832283"/>
          </a:xfrm>
        </p:spPr>
        <p:txBody>
          <a:bodyPr/>
          <a:lstStyle/>
          <a:p>
            <a:r>
              <a:rPr lang="en-IN" dirty="0">
                <a:latin typeface="Berlin Sans FB Demi" panose="020E0802020502020306" pitchFamily="34" charset="0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C2762-45D9-4018-997D-970C4AA1F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134" y="3018408"/>
            <a:ext cx="10440139" cy="277279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-OBJECTIVE</a:t>
            </a:r>
          </a:p>
          <a:p>
            <a:r>
              <a:rPr lang="en-IN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-WORKING</a:t>
            </a:r>
          </a:p>
          <a:p>
            <a:r>
              <a:rPr lang="en-IN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-FEATUERES</a:t>
            </a:r>
          </a:p>
          <a:p>
            <a:r>
              <a:rPr lang="en-IN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-DEMONSTRATION</a:t>
            </a:r>
          </a:p>
        </p:txBody>
      </p:sp>
    </p:spTree>
    <p:extLst>
      <p:ext uri="{BB962C8B-B14F-4D97-AF65-F5344CB8AC3E}">
        <p14:creationId xmlns:p14="http://schemas.microsoft.com/office/powerpoint/2010/main" val="174360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65AE-5595-4254-89B9-4C1C896E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4850" y="117628"/>
            <a:ext cx="5373841" cy="1080857"/>
          </a:xfrm>
        </p:spPr>
        <p:txBody>
          <a:bodyPr/>
          <a:lstStyle/>
          <a:p>
            <a:r>
              <a:rPr lang="en-IN" dirty="0">
                <a:latin typeface="Berlin Sans FB Demi" panose="020E0802020502020306" pitchFamily="34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277E9-5C83-4826-B981-30D2341B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746" y="2743200"/>
            <a:ext cx="7235301" cy="194421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ALLOW THE USER TO MAKE TRANSACTIONS,DEPOSIT AND WITHDRAW FUNDS,AND CHECK THE ACCOUNT BALANCE THEREBY IMPROVING CUSTOMER EXPERIENCE BY REMOVING HASSLES AND ENCHANCING THE FACILIATES.</a:t>
            </a:r>
          </a:p>
          <a:p>
            <a:endParaRPr lang="en-IN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endParaRPr lang="en-IN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9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805F-73D2-4A83-B104-DFC78036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9138" y="457199"/>
            <a:ext cx="2991775" cy="73240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756A4-D46A-4DCC-9DB3-F2562FBA9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284739"/>
            <a:ext cx="6400800" cy="250646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IN THIS WE HAVE AN ADMIN SECTION WHICH LOOKS AFTER THE USER’S ACCOUNTS AND A STORE ALL THE USER’S INFORMATION IN A FILE AND A USER SECTION WHERE WE CAN MAKE TRANSACTIONS.</a:t>
            </a:r>
          </a:p>
          <a:p>
            <a:endParaRPr lang="en-IN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6031-73C0-4D6F-9854-3B0D68F1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6993" y="443884"/>
            <a:ext cx="3151573" cy="72796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5A3D8-34F3-4407-9B2C-977030245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18913"/>
            <a:ext cx="11016557" cy="317228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erlin Sans FB Demi" panose="020E0802020502020306" pitchFamily="34" charset="0"/>
              </a:rPr>
              <a:t>-IT ALLOWS THE USERS TO OPEN THEIR ACCOUNTS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erlin Sans FB Demi" panose="020E0802020502020306" pitchFamily="34" charset="0"/>
              </a:rPr>
              <a:t>-USERS CAN MAKE TRANSACTIONS BY ENTERING RESPECTIVE AMOUNTS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erlin Sans FB Demi" panose="020E0802020502020306" pitchFamily="34" charset="0"/>
              </a:rPr>
              <a:t>-USERS CAN CHECK THE BALANCE OF THEIR ACCOUNTS 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Berlin Sans FB Demi" panose="020E0802020502020306" pitchFamily="34" charset="0"/>
              </a:rPr>
              <a:t>-ADMIN CAN VIEW A LIST OF USERS TO SEE HOW MANY USERS THERE ARE ALONG WITH THEIR DETAILS,CREATE ACCOUNTS,CLOSE ACCOUNTS</a:t>
            </a:r>
          </a:p>
          <a:p>
            <a:endParaRPr lang="en-IN" sz="3600" dirty="0">
              <a:solidFill>
                <a:schemeClr val="tx1">
                  <a:lumMod val="9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5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32EC-EA78-4081-8581-9A07F08D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960" y="1117600"/>
            <a:ext cx="3204839" cy="586913"/>
          </a:xfrm>
        </p:spPr>
        <p:txBody>
          <a:bodyPr/>
          <a:lstStyle/>
          <a:p>
            <a:r>
              <a:rPr lang="en-IN" dirty="0">
                <a:latin typeface="Berlin Sans FB Demi" panose="020E0802020502020306" pitchFamily="34" charset="0"/>
              </a:rPr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610F8-36AB-4269-80B8-4FB2BEE2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1856" y="3000652"/>
            <a:ext cx="4747489" cy="1012055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Berlin Sans FB Demi" panose="020E0802020502020306" pitchFamily="34" charset="0"/>
              </a:rPr>
              <a:t>WE HAVE TWO OPTIONS,ADMIN CAN  LOGIN THROUGH ADMIN CREDENTIALS AND CUSTOMER CAN LOGIN THROUGH CUSTOMER CREDENTIALS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D2F76F5-07AB-4CE2-8A7B-A4468E0AD2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17" r="2117"/>
          <a:stretch>
            <a:fillRect/>
          </a:stretch>
        </p:blipFill>
        <p:spPr>
          <a:xfrm>
            <a:off x="572655" y="591127"/>
            <a:ext cx="6039775" cy="4995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907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B2C1-1A36-4FA4-8802-C19E0689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9" y="1056443"/>
            <a:ext cx="2235694" cy="958788"/>
          </a:xfrm>
        </p:spPr>
        <p:txBody>
          <a:bodyPr>
            <a:normAutofit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    ADMIN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F72EB-5104-41D5-A74F-D5F1572A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1047564" y="3826276"/>
            <a:ext cx="634447" cy="76347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D851207-17B8-4EC0-BDA7-0F9535E668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028" r="3028"/>
          <a:stretch>
            <a:fillRect/>
          </a:stretch>
        </p:blipFill>
        <p:spPr>
          <a:xfrm>
            <a:off x="635926" y="623437"/>
            <a:ext cx="6199880" cy="50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80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F9DE-64A7-45E4-875B-0A8B0CD8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03" y="1127464"/>
            <a:ext cx="2840855" cy="692458"/>
          </a:xfrm>
        </p:spPr>
        <p:txBody>
          <a:bodyPr>
            <a:normAutofit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ADMIN SECTION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CD4FB4D-CFAF-4843-AA5A-CC44BF4BC0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602" r="8602"/>
          <a:stretch>
            <a:fillRect/>
          </a:stretch>
        </p:blipFill>
        <p:spPr>
          <a:xfrm>
            <a:off x="259036" y="752764"/>
            <a:ext cx="6248296" cy="513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AC363-7716-4382-90F0-53B2DC121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8277" y="3318164"/>
            <a:ext cx="4348104" cy="204893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IN THIS SECTION,WE CAN EITHER CREATE A NEW BANK ACCOUNT,ADMIN ACCOUNT,CHECK THE ACCOUNT BALANCE OF  THE ACCOUNT HLODERS AND CLOSE ANY ACCOUNT.</a:t>
            </a:r>
          </a:p>
        </p:txBody>
      </p:sp>
    </p:spTree>
    <p:extLst>
      <p:ext uri="{BB962C8B-B14F-4D97-AF65-F5344CB8AC3E}">
        <p14:creationId xmlns:p14="http://schemas.microsoft.com/office/powerpoint/2010/main" val="29647907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</TotalTime>
  <Words>372</Words>
  <Application>Microsoft Office PowerPoint</Application>
  <PresentationFormat>Widescreen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Berlin Sans FB Demi</vt:lpstr>
      <vt:lpstr>Century Gothic</vt:lpstr>
      <vt:lpstr>Wingdings 3</vt:lpstr>
      <vt:lpstr>Slice</vt:lpstr>
      <vt:lpstr>PowerPoint Presentation</vt:lpstr>
      <vt:lpstr>Modules used</vt:lpstr>
      <vt:lpstr>CONTENTS</vt:lpstr>
      <vt:lpstr>OBJECTIVE</vt:lpstr>
      <vt:lpstr>WORKING</vt:lpstr>
      <vt:lpstr>features</vt:lpstr>
      <vt:lpstr>User interface</vt:lpstr>
      <vt:lpstr>    ADMIN INTERFACE</vt:lpstr>
      <vt:lpstr>ADMIN SECTION</vt:lpstr>
      <vt:lpstr>CREATE AN                         ACCOUNT</vt:lpstr>
      <vt:lpstr>PowerPoint Presentation</vt:lpstr>
      <vt:lpstr>CHECK ACCOUNT SUMMARY</vt:lpstr>
      <vt:lpstr>CLOSE BANK ACCOUNT</vt:lpstr>
      <vt:lpstr>PowerPoint Presentation</vt:lpstr>
      <vt:lpstr>   CUSTOMER   INTERFACE</vt:lpstr>
      <vt:lpstr>CUSTOMER SECTION</vt:lpstr>
      <vt:lpstr>WITHDRAW MONEY</vt:lpstr>
      <vt:lpstr>PowerPoint Presentation</vt:lpstr>
      <vt:lpstr>DEPOSIT MONEY</vt:lpstr>
      <vt:lpstr>CHECK BALANCE</vt:lpstr>
      <vt:lpstr>CHANGE PIN</vt:lpstr>
      <vt:lpstr>CONCLUSION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             SYSTEM</dc:title>
  <dc:creator>Nikhil Rachha</dc:creator>
  <cp:lastModifiedBy>Nikhil Rachha</cp:lastModifiedBy>
  <cp:revision>24</cp:revision>
  <dcterms:created xsi:type="dcterms:W3CDTF">2021-06-11T08:58:41Z</dcterms:created>
  <dcterms:modified xsi:type="dcterms:W3CDTF">2021-06-18T08:37:23Z</dcterms:modified>
</cp:coreProperties>
</file>