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75" r:id="rId3"/>
    <p:sldId id="273" r:id="rId4"/>
    <p:sldId id="27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D9FA-CD92-44C1-9257-83E6A60456C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6E86-9165-43F5-9C6D-F235B9A8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1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:a16="http://schemas.microsoft.com/office/drawing/2014/main" xmlns="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617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15619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1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24334" y="2098592"/>
            <a:ext cx="4640239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2737"/>
            <a:ext cx="1924334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64573" y="1762737"/>
            <a:ext cx="5627427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15065" y="6625886"/>
            <a:ext cx="9324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11186160" y="2853795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66960" y="2853795"/>
            <a:ext cx="1005840" cy="1005840"/>
            <a:chOff x="10437085" y="2994163"/>
            <a:chExt cx="1005840" cy="1005840"/>
          </a:xfrm>
        </p:grpSpPr>
        <p:sp>
          <p:nvSpPr>
            <p:cNvPr id="24" name="Oval 23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3486" y="2853795"/>
            <a:ext cx="1005840" cy="1005840"/>
            <a:chOff x="10437085" y="2994163"/>
            <a:chExt cx="1005840" cy="1005840"/>
          </a:xfrm>
        </p:grpSpPr>
        <p:sp>
          <p:nvSpPr>
            <p:cNvPr id="27" name="Oval 2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1462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xmlns="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</a:t>
            </a:r>
            <a:r>
              <a:rPr lang="en-US" sz="1200" dirty="0" smtClean="0">
                <a:solidFill>
                  <a:prstClr val="white"/>
                </a:solidFill>
                <a:cs typeface="Arial" panose="020B0604020202020204" pitchFamily="34" charset="0"/>
              </a:rPr>
              <a:t>2023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 smtClean="0">
                <a:solidFill>
                  <a:srgbClr val="002060"/>
                </a:solidFill>
              </a:rPr>
              <a:t>Thank You</a:t>
            </a:r>
            <a:endParaRPr lang="en-IN" sz="6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047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742" r:id="rId3"/>
    <p:sldLayoutId id="2147483741" r:id="rId4"/>
    <p:sldLayoutId id="2147483665" r:id="rId5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3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715292"/>
            <a:ext cx="5382491" cy="2808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446885"/>
            <a:ext cx="5863936" cy="30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57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5" y="716973"/>
            <a:ext cx="5570533" cy="2826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48" y="3543300"/>
            <a:ext cx="5869270" cy="29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9" y="369303"/>
            <a:ext cx="5419714" cy="2747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64" y="3366280"/>
            <a:ext cx="5919613" cy="29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17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2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hangepond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BEB8"/>
      </a:accent1>
      <a:accent2>
        <a:srgbClr val="DC2543"/>
      </a:accent2>
      <a:accent3>
        <a:srgbClr val="284651"/>
      </a:accent3>
      <a:accent4>
        <a:srgbClr val="EFB730"/>
      </a:accent4>
      <a:accent5>
        <a:srgbClr val="4472C4"/>
      </a:accent5>
      <a:accent6>
        <a:srgbClr val="87C488"/>
      </a:accent6>
      <a:hlink>
        <a:srgbClr val="00386C"/>
      </a:hlink>
      <a:folHlink>
        <a:srgbClr val="E5A46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C0DD746-69AB-44FE-A623-E5481FCD5FAF}" vid="{06C4BFF9-4046-44A4-BCC8-D84B3DB2D2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4166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Default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Nikhil R</cp:lastModifiedBy>
  <cp:revision>145</cp:revision>
  <dcterms:created xsi:type="dcterms:W3CDTF">2023-01-03T09:22:10Z</dcterms:created>
  <dcterms:modified xsi:type="dcterms:W3CDTF">2024-01-23T13:11:09Z</dcterms:modified>
</cp:coreProperties>
</file>