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9"/>
  </p:notesMasterIdLst>
  <p:sldIdLst>
    <p:sldId id="256" r:id="rId2"/>
    <p:sldId id="257" r:id="rId3"/>
    <p:sldId id="258" r:id="rId4"/>
    <p:sldId id="265" r:id="rId5"/>
    <p:sldId id="273" r:id="rId6"/>
    <p:sldId id="269" r:id="rId7"/>
    <p:sldId id="260" r:id="rId8"/>
    <p:sldId id="274" r:id="rId9"/>
    <p:sldId id="261" r:id="rId10"/>
    <p:sldId id="267" r:id="rId11"/>
    <p:sldId id="268" r:id="rId12"/>
    <p:sldId id="277" r:id="rId13"/>
    <p:sldId id="278" r:id="rId14"/>
    <p:sldId id="263" r:id="rId15"/>
    <p:sldId id="275" r:id="rId16"/>
    <p:sldId id="276" r:id="rId17"/>
    <p:sldId id="264" r:id="rId18"/>
  </p:sldIdLst>
  <p:sldSz cx="12190413"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3D0C991-A0CB-4E63-82D2-0B0A845EAB5B}">
          <p14:sldIdLst>
            <p14:sldId id="256"/>
            <p14:sldId id="257"/>
            <p14:sldId id="258"/>
            <p14:sldId id="265"/>
            <p14:sldId id="273"/>
          </p14:sldIdLst>
        </p14:section>
        <p14:section name="Untitled Section" id="{B9111F7E-64F2-4B13-8E26-2A6A1CA7DA12}">
          <p14:sldIdLst>
            <p14:sldId id="269"/>
            <p14:sldId id="260"/>
            <p14:sldId id="274"/>
            <p14:sldId id="261"/>
            <p14:sldId id="267"/>
            <p14:sldId id="268"/>
            <p14:sldId id="277"/>
            <p14:sldId id="278"/>
            <p14:sldId id="263"/>
            <p14:sldId id="275"/>
            <p14:sldId id="276"/>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b="1">
                <a:solidFill>
                  <a:srgbClr val="000000"/>
                </a:solidFill>
              </a:rPr>
              <a:t>1</a:t>
            </a:fld>
            <a:endParaRPr b="1" dirty="0">
              <a:solidFill>
                <a:srgbClr val="000000"/>
              </a:solidFill>
            </a:endParaRPr>
          </a:p>
        </p:txBody>
      </p:sp>
      <p:sp>
        <p:nvSpPr>
          <p:cNvPr id="102" name="Google Shape;102;p1:notes"/>
          <p:cNvSpPr txBox="1"/>
          <p:nvPr/>
        </p:nvSpPr>
        <p:spPr>
          <a:xfrm>
            <a:off x="3884613" y="8685213"/>
            <a:ext cx="2971800" cy="457200"/>
          </a:xfrm>
          <a:prstGeom prst="rect">
            <a:avLst/>
          </a:prstGeom>
          <a:noFill/>
          <a:ln>
            <a:noFill/>
          </a:ln>
        </p:spPr>
        <p:txBody>
          <a:bodyPr spcFirstLastPara="1" wrap="square" lIns="90000" tIns="46800" rIns="90000" bIns="46800" anchor="b" anchorCtr="0">
            <a:noAutofit/>
          </a:bodyPr>
          <a:lstStyle/>
          <a:p>
            <a:pPr marL="0" marR="0" lvl="0" indent="0" algn="r" rtl="0">
              <a:spcBef>
                <a:spcPts val="0"/>
              </a:spcBef>
              <a:spcAft>
                <a:spcPts val="0"/>
              </a:spcAft>
              <a:buNone/>
            </a:pPr>
            <a:fld id="{00000000-1234-1234-1234-123412341234}" type="slidenum">
              <a:rPr lang="en-US" sz="1200" baseline="-25000">
                <a:solidFill>
                  <a:srgbClr val="000000"/>
                </a:solidFill>
                <a:latin typeface="Times New Roman"/>
                <a:ea typeface="Times New Roman"/>
                <a:cs typeface="Times New Roman"/>
                <a:sym typeface="Times New Roman"/>
              </a:rPr>
              <a:t>1</a:t>
            </a:fld>
            <a:endParaRPr sz="1200" baseline="-25000" dirty="0">
              <a:solidFill>
                <a:srgbClr val="000000"/>
              </a:solidFill>
              <a:latin typeface="Times New Roman"/>
              <a:ea typeface="Times New Roman"/>
              <a:cs typeface="Times New Roman"/>
              <a:sym typeface="Times New Roman"/>
            </a:endParaRPr>
          </a:p>
        </p:txBody>
      </p:sp>
      <p:sp>
        <p:nvSpPr>
          <p:cNvPr id="103" name="Google Shape;103;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4" name="Google Shape;104;p1:notes"/>
          <p:cNvSpPr txBo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aseline="-25000" dirty="0">
              <a:solidFill>
                <a:schemeClr val="dk1"/>
              </a:solidFill>
              <a:latin typeface="Calibri"/>
              <a:ea typeface="Calibri"/>
              <a:cs typeface="Calibri"/>
              <a:sym typeface="Calibri"/>
            </a:endParaRPr>
          </a:p>
        </p:txBody>
      </p:sp>
      <p:sp>
        <p:nvSpPr>
          <p:cNvPr id="105" name="Google Shape;10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8" name="Google Shape;128;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672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53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6" name="Google Shape;146;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3" name="Google Shape;173;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8"/>
        <p:cNvGrpSpPr/>
        <p:nvPr/>
      </p:nvGrpSpPr>
      <p:grpSpPr>
        <a:xfrm>
          <a:off x="0" y="0"/>
          <a:ext cx="0" cy="0"/>
          <a:chOff x="0" y="0"/>
          <a:chExt cx="0" cy="0"/>
        </a:xfrm>
      </p:grpSpPr>
      <p:sp>
        <p:nvSpPr>
          <p:cNvPr id="19" name="Google Shape;19;p2"/>
          <p:cNvSpPr txBox="1">
            <a:spLocks noGrp="1"/>
          </p:cNvSpPr>
          <p:nvPr>
            <p:ph type="dt" idx="10"/>
          </p:nvPr>
        </p:nvSpPr>
        <p:spPr>
          <a:xfrm>
            <a:off x="8126942" y="6248401"/>
            <a:ext cx="35555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2"/>
          <p:cNvSpPr txBox="1">
            <a:spLocks noGrp="1"/>
          </p:cNvSpPr>
          <p:nvPr>
            <p:ph type="ftr" idx="11"/>
          </p:nvPr>
        </p:nvSpPr>
        <p:spPr>
          <a:xfrm>
            <a:off x="812695" y="6248207"/>
            <a:ext cx="722717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 name="Google Shape;21;p2"/>
          <p:cNvSpPr txBox="1">
            <a:spLocks noGrp="1"/>
          </p:cNvSpPr>
          <p:nvPr>
            <p:ph type="sldNum" idx="12"/>
          </p:nvPr>
        </p:nvSpPr>
        <p:spPr>
          <a:xfrm>
            <a:off x="0" y="6248400"/>
            <a:ext cx="711107"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1pPr>
            <a:lvl2pPr marL="0" lvl="1"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2pPr>
            <a:lvl3pPr marL="0" lvl="2"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3pPr>
            <a:lvl4pPr marL="0" lvl="3"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4pPr>
            <a:lvl5pPr marL="0" lvl="4"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5pPr>
            <a:lvl6pPr marL="0" lvl="5"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6pPr>
            <a:lvl7pPr marL="0" lvl="6"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7pPr>
            <a:lvl8pPr marL="0" lvl="7"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8pPr>
            <a:lvl9pPr marL="0" lvl="8" indent="0" algn="ctr">
              <a:spcBef>
                <a:spcPts val="0"/>
              </a:spcBef>
              <a:buNone/>
              <a:defRPr sz="1400" b="1" i="0" u="none" strike="noStrike" cap="none">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xfrm rot="5400000">
            <a:off x="7349603" y="1996461"/>
            <a:ext cx="5516563" cy="27428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2"/>
          <p:cNvSpPr txBox="1">
            <a:spLocks noGrp="1"/>
          </p:cNvSpPr>
          <p:nvPr>
            <p:ph type="body" idx="1"/>
          </p:nvPr>
        </p:nvSpPr>
        <p:spPr>
          <a:xfrm rot="5400000">
            <a:off x="1559156" y="-340036"/>
            <a:ext cx="5516564" cy="7415835"/>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4" name="Google Shape;94;p12"/>
          <p:cNvSpPr txBox="1">
            <a:spLocks noGrp="1"/>
          </p:cNvSpPr>
          <p:nvPr>
            <p:ph type="dt" idx="10"/>
          </p:nvPr>
        </p:nvSpPr>
        <p:spPr>
          <a:xfrm>
            <a:off x="8736463" y="6248403"/>
            <a:ext cx="294601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5" name="Google Shape;95;p12"/>
          <p:cNvSpPr txBox="1">
            <a:spLocks noGrp="1"/>
          </p:cNvSpPr>
          <p:nvPr>
            <p:ph type="ftr" idx="11"/>
          </p:nvPr>
        </p:nvSpPr>
        <p:spPr>
          <a:xfrm>
            <a:off x="609523" y="6248208"/>
            <a:ext cx="743034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6" name="Google Shape;96;p12"/>
          <p:cNvSpPr/>
          <p:nvPr/>
        </p:nvSpPr>
        <p:spPr>
          <a:xfrm>
            <a:off x="8127366" y="0"/>
            <a:ext cx="426664"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97" name="Google Shape;97;p12"/>
          <p:cNvSpPr/>
          <p:nvPr/>
        </p:nvSpPr>
        <p:spPr>
          <a:xfrm>
            <a:off x="8188318" y="609600"/>
            <a:ext cx="30476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98" name="Google Shape;98;p12"/>
          <p:cNvSpPr/>
          <p:nvPr/>
        </p:nvSpPr>
        <p:spPr>
          <a:xfrm>
            <a:off x="8188318" y="0"/>
            <a:ext cx="30476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99" name="Google Shape;99;p12"/>
          <p:cNvSpPr txBox="1">
            <a:spLocks noGrp="1"/>
          </p:cNvSpPr>
          <p:nvPr>
            <p:ph type="sldNum" idx="12"/>
          </p:nvPr>
        </p:nvSpPr>
        <p:spPr>
          <a:xfrm rot="5400000">
            <a:off x="8073998" y="103737"/>
            <a:ext cx="533400" cy="32592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816758" y="228600"/>
            <a:ext cx="10869785"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8126942" y="6248401"/>
            <a:ext cx="35555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3"/>
          <p:cNvSpPr txBox="1">
            <a:spLocks noGrp="1"/>
          </p:cNvSpPr>
          <p:nvPr>
            <p:ph type="ftr" idx="11"/>
          </p:nvPr>
        </p:nvSpPr>
        <p:spPr>
          <a:xfrm>
            <a:off x="812695" y="6248207"/>
            <a:ext cx="722717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3"/>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a:solidFill>
                  <a:srgbClr val="FFFFFF"/>
                </a:solidFill>
                <a:latin typeface="Twentieth Century"/>
                <a:ea typeface="Twentieth Century"/>
                <a:cs typeface="Twentieth Century"/>
                <a:sym typeface="Twentieth Century"/>
              </a:defRPr>
            </a:lvl1pPr>
            <a:lvl2pPr marL="0" lvl="1" indent="0" algn="ctr">
              <a:spcBef>
                <a:spcPts val="0"/>
              </a:spcBef>
              <a:buNone/>
              <a:defRPr sz="1400" b="1">
                <a:solidFill>
                  <a:srgbClr val="FFFFFF"/>
                </a:solidFill>
                <a:latin typeface="Twentieth Century"/>
                <a:ea typeface="Twentieth Century"/>
                <a:cs typeface="Twentieth Century"/>
                <a:sym typeface="Twentieth Century"/>
              </a:defRPr>
            </a:lvl2pPr>
            <a:lvl3pPr marL="0" lvl="2" indent="0" algn="ctr">
              <a:spcBef>
                <a:spcPts val="0"/>
              </a:spcBef>
              <a:buNone/>
              <a:defRPr sz="1400" b="1">
                <a:solidFill>
                  <a:srgbClr val="FFFFFF"/>
                </a:solidFill>
                <a:latin typeface="Twentieth Century"/>
                <a:ea typeface="Twentieth Century"/>
                <a:cs typeface="Twentieth Century"/>
                <a:sym typeface="Twentieth Century"/>
              </a:defRPr>
            </a:lvl3pPr>
            <a:lvl4pPr marL="0" lvl="3" indent="0" algn="ctr">
              <a:spcBef>
                <a:spcPts val="0"/>
              </a:spcBef>
              <a:buNone/>
              <a:defRPr sz="1400" b="1">
                <a:solidFill>
                  <a:srgbClr val="FFFFFF"/>
                </a:solidFill>
                <a:latin typeface="Twentieth Century"/>
                <a:ea typeface="Twentieth Century"/>
                <a:cs typeface="Twentieth Century"/>
                <a:sym typeface="Twentieth Century"/>
              </a:defRPr>
            </a:lvl4pPr>
            <a:lvl5pPr marL="0" lvl="4" indent="0" algn="ctr">
              <a:spcBef>
                <a:spcPts val="0"/>
              </a:spcBef>
              <a:buNone/>
              <a:defRPr sz="1400" b="1">
                <a:solidFill>
                  <a:srgbClr val="FFFFFF"/>
                </a:solidFill>
                <a:latin typeface="Twentieth Century"/>
                <a:ea typeface="Twentieth Century"/>
                <a:cs typeface="Twentieth Century"/>
                <a:sym typeface="Twentieth Century"/>
              </a:defRPr>
            </a:lvl5pPr>
            <a:lvl6pPr marL="0" lvl="5" indent="0" algn="ctr">
              <a:spcBef>
                <a:spcPts val="0"/>
              </a:spcBef>
              <a:buNone/>
              <a:defRPr sz="1400" b="1">
                <a:solidFill>
                  <a:srgbClr val="FFFFFF"/>
                </a:solidFill>
                <a:latin typeface="Twentieth Century"/>
                <a:ea typeface="Twentieth Century"/>
                <a:cs typeface="Twentieth Century"/>
                <a:sym typeface="Twentieth Century"/>
              </a:defRPr>
            </a:lvl6pPr>
            <a:lvl7pPr marL="0" lvl="6" indent="0" algn="ctr">
              <a:spcBef>
                <a:spcPts val="0"/>
              </a:spcBef>
              <a:buNone/>
              <a:defRPr sz="1400" b="1">
                <a:solidFill>
                  <a:srgbClr val="FFFFFF"/>
                </a:solidFill>
                <a:latin typeface="Twentieth Century"/>
                <a:ea typeface="Twentieth Century"/>
                <a:cs typeface="Twentieth Century"/>
                <a:sym typeface="Twentieth Century"/>
              </a:defRPr>
            </a:lvl7pPr>
            <a:lvl8pPr marL="0" lvl="7" indent="0" algn="ctr">
              <a:spcBef>
                <a:spcPts val="0"/>
              </a:spcBef>
              <a:buNone/>
              <a:defRPr sz="1400" b="1">
                <a:solidFill>
                  <a:srgbClr val="FFFFFF"/>
                </a:solidFill>
                <a:latin typeface="Twentieth Century"/>
                <a:ea typeface="Twentieth Century"/>
                <a:cs typeface="Twentieth Century"/>
                <a:sym typeface="Twentieth Century"/>
              </a:defRPr>
            </a:lvl8pPr>
            <a:lvl9pPr marL="0" lvl="8" indent="0" algn="ctr">
              <a:spcBef>
                <a:spcPts val="0"/>
              </a:spcBef>
              <a:buNone/>
              <a:defRPr sz="1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dirty="0"/>
          </a:p>
        </p:txBody>
      </p:sp>
      <p:sp>
        <p:nvSpPr>
          <p:cNvPr id="27" name="Google Shape;27;p3"/>
          <p:cNvSpPr txBox="1">
            <a:spLocks noGrp="1"/>
          </p:cNvSpPr>
          <p:nvPr>
            <p:ph type="body" idx="1"/>
          </p:nvPr>
        </p:nvSpPr>
        <p:spPr>
          <a:xfrm>
            <a:off x="816758" y="1600200"/>
            <a:ext cx="10869785" cy="44958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sp>
        <p:nvSpPr>
          <p:cNvPr id="29" name="Google Shape;29;p4"/>
          <p:cNvSpPr/>
          <p:nvPr/>
        </p:nvSpPr>
        <p:spPr>
          <a:xfrm>
            <a:off x="0" y="5971032"/>
            <a:ext cx="12190413"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30" name="Google Shape;30;p4"/>
          <p:cNvSpPr/>
          <p:nvPr/>
        </p:nvSpPr>
        <p:spPr>
          <a:xfrm>
            <a:off x="-12191" y="6053328"/>
            <a:ext cx="2998842"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31" name="Google Shape;31;p4"/>
          <p:cNvSpPr/>
          <p:nvPr/>
        </p:nvSpPr>
        <p:spPr>
          <a:xfrm>
            <a:off x="3145127" y="6044184"/>
            <a:ext cx="9045286"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32" name="Google Shape;32;p4"/>
          <p:cNvSpPr txBox="1">
            <a:spLocks noGrp="1"/>
          </p:cNvSpPr>
          <p:nvPr>
            <p:ph type="ctrTitle"/>
          </p:nvPr>
        </p:nvSpPr>
        <p:spPr>
          <a:xfrm>
            <a:off x="3149190" y="4038600"/>
            <a:ext cx="8634876" cy="182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subTitle" idx="1"/>
          </p:nvPr>
        </p:nvSpPr>
        <p:spPr>
          <a:xfrm>
            <a:off x="3149190" y="6050037"/>
            <a:ext cx="8939636" cy="685800"/>
          </a:xfrm>
          <a:prstGeom prst="rect">
            <a:avLst/>
          </a:prstGeom>
          <a:noFill/>
          <a:ln>
            <a:noFill/>
          </a:ln>
        </p:spPr>
        <p:txBody>
          <a:bodyPr spcFirstLastPara="1" wrap="square" lIns="91425" tIns="45700" rIns="91425" bIns="45700" anchor="ctr" anchorCtr="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4" name="Google Shape;34;p4"/>
          <p:cNvSpPr txBox="1">
            <a:spLocks noGrp="1"/>
          </p:cNvSpPr>
          <p:nvPr>
            <p:ph type="dt" idx="10"/>
          </p:nvPr>
        </p:nvSpPr>
        <p:spPr>
          <a:xfrm>
            <a:off x="101587" y="6068699"/>
            <a:ext cx="2742843"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4"/>
          <p:cNvSpPr txBox="1">
            <a:spLocks noGrp="1"/>
          </p:cNvSpPr>
          <p:nvPr>
            <p:ph type="ftr" idx="11"/>
          </p:nvPr>
        </p:nvSpPr>
        <p:spPr>
          <a:xfrm>
            <a:off x="2780162" y="236539"/>
            <a:ext cx="782218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4"/>
          <p:cNvSpPr txBox="1">
            <a:spLocks noGrp="1"/>
          </p:cNvSpPr>
          <p:nvPr>
            <p:ph type="sldNum" idx="12"/>
          </p:nvPr>
        </p:nvSpPr>
        <p:spPr>
          <a:xfrm>
            <a:off x="10666611" y="228600"/>
            <a:ext cx="1117455" cy="381000"/>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a:solidFill>
                  <a:schemeClr val="dk2"/>
                </a:solidFill>
                <a:latin typeface="Twentieth Century"/>
                <a:ea typeface="Twentieth Century"/>
                <a:cs typeface="Twentieth Century"/>
                <a:sym typeface="Twentieth Century"/>
              </a:defRPr>
            </a:lvl1pPr>
            <a:lvl2pPr marL="0" lvl="1" indent="0" algn="ctr">
              <a:spcBef>
                <a:spcPts val="0"/>
              </a:spcBef>
              <a:buNone/>
              <a:defRPr sz="1400" b="1">
                <a:solidFill>
                  <a:schemeClr val="dk2"/>
                </a:solidFill>
                <a:latin typeface="Twentieth Century"/>
                <a:ea typeface="Twentieth Century"/>
                <a:cs typeface="Twentieth Century"/>
                <a:sym typeface="Twentieth Century"/>
              </a:defRPr>
            </a:lvl2pPr>
            <a:lvl3pPr marL="0" lvl="2" indent="0" algn="ctr">
              <a:spcBef>
                <a:spcPts val="0"/>
              </a:spcBef>
              <a:buNone/>
              <a:defRPr sz="1400" b="1">
                <a:solidFill>
                  <a:schemeClr val="dk2"/>
                </a:solidFill>
                <a:latin typeface="Twentieth Century"/>
                <a:ea typeface="Twentieth Century"/>
                <a:cs typeface="Twentieth Century"/>
                <a:sym typeface="Twentieth Century"/>
              </a:defRPr>
            </a:lvl3pPr>
            <a:lvl4pPr marL="0" lvl="3" indent="0" algn="ctr">
              <a:spcBef>
                <a:spcPts val="0"/>
              </a:spcBef>
              <a:buNone/>
              <a:defRPr sz="1400" b="1">
                <a:solidFill>
                  <a:schemeClr val="dk2"/>
                </a:solidFill>
                <a:latin typeface="Twentieth Century"/>
                <a:ea typeface="Twentieth Century"/>
                <a:cs typeface="Twentieth Century"/>
                <a:sym typeface="Twentieth Century"/>
              </a:defRPr>
            </a:lvl4pPr>
            <a:lvl5pPr marL="0" lvl="4" indent="0" algn="ctr">
              <a:spcBef>
                <a:spcPts val="0"/>
              </a:spcBef>
              <a:buNone/>
              <a:defRPr sz="1400" b="1">
                <a:solidFill>
                  <a:schemeClr val="dk2"/>
                </a:solidFill>
                <a:latin typeface="Twentieth Century"/>
                <a:ea typeface="Twentieth Century"/>
                <a:cs typeface="Twentieth Century"/>
                <a:sym typeface="Twentieth Century"/>
              </a:defRPr>
            </a:lvl5pPr>
            <a:lvl6pPr marL="0" lvl="5" indent="0" algn="ctr">
              <a:spcBef>
                <a:spcPts val="0"/>
              </a:spcBef>
              <a:buNone/>
              <a:defRPr sz="1400" b="1">
                <a:solidFill>
                  <a:schemeClr val="dk2"/>
                </a:solidFill>
                <a:latin typeface="Twentieth Century"/>
                <a:ea typeface="Twentieth Century"/>
                <a:cs typeface="Twentieth Century"/>
                <a:sym typeface="Twentieth Century"/>
              </a:defRPr>
            </a:lvl6pPr>
            <a:lvl7pPr marL="0" lvl="6" indent="0" algn="ctr">
              <a:spcBef>
                <a:spcPts val="0"/>
              </a:spcBef>
              <a:buNone/>
              <a:defRPr sz="1400" b="1">
                <a:solidFill>
                  <a:schemeClr val="dk2"/>
                </a:solidFill>
                <a:latin typeface="Twentieth Century"/>
                <a:ea typeface="Twentieth Century"/>
                <a:cs typeface="Twentieth Century"/>
                <a:sym typeface="Twentieth Century"/>
              </a:defRPr>
            </a:lvl7pPr>
            <a:lvl8pPr marL="0" lvl="7" indent="0" algn="ctr">
              <a:spcBef>
                <a:spcPts val="0"/>
              </a:spcBef>
              <a:buNone/>
              <a:defRPr sz="1400" b="1">
                <a:solidFill>
                  <a:schemeClr val="dk2"/>
                </a:solidFill>
                <a:latin typeface="Twentieth Century"/>
                <a:ea typeface="Twentieth Century"/>
                <a:cs typeface="Twentieth Century"/>
                <a:sym typeface="Twentieth Century"/>
              </a:defRPr>
            </a:lvl8pPr>
            <a:lvl9pPr marL="0" lvl="8" indent="0" algn="ctr">
              <a:spcBef>
                <a:spcPts val="0"/>
              </a:spcBef>
              <a:buNone/>
              <a:defRPr sz="1400" b="1">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7"/>
        <p:cNvGrpSpPr/>
        <p:nvPr/>
      </p:nvGrpSpPr>
      <p:grpSpPr>
        <a:xfrm>
          <a:off x="0" y="0"/>
          <a:ext cx="0" cy="0"/>
          <a:chOff x="0" y="0"/>
          <a:chExt cx="0" cy="0"/>
        </a:xfrm>
      </p:grpSpPr>
      <p:sp>
        <p:nvSpPr>
          <p:cNvPr id="38" name="Google Shape;38;p5"/>
          <p:cNvSpPr txBox="1">
            <a:spLocks noGrp="1"/>
          </p:cNvSpPr>
          <p:nvPr>
            <p:ph type="body" idx="1"/>
          </p:nvPr>
        </p:nvSpPr>
        <p:spPr>
          <a:xfrm>
            <a:off x="1828562" y="2743200"/>
            <a:ext cx="9496248" cy="1673225"/>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5"/>
          <p:cNvSpPr/>
          <p:nvPr/>
        </p:nvSpPr>
        <p:spPr>
          <a:xfrm>
            <a:off x="0" y="1524000"/>
            <a:ext cx="12190413"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40" name="Google Shape;40;p5"/>
          <p:cNvSpPr/>
          <p:nvPr/>
        </p:nvSpPr>
        <p:spPr>
          <a:xfrm>
            <a:off x="0" y="1600200"/>
            <a:ext cx="1726975"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41" name="Google Shape;41;p5"/>
          <p:cNvSpPr/>
          <p:nvPr/>
        </p:nvSpPr>
        <p:spPr>
          <a:xfrm>
            <a:off x="1828562" y="1600200"/>
            <a:ext cx="10361851"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42" name="Google Shape;42;p5"/>
          <p:cNvSpPr txBox="1">
            <a:spLocks noGrp="1"/>
          </p:cNvSpPr>
          <p:nvPr>
            <p:ph type="title"/>
          </p:nvPr>
        </p:nvSpPr>
        <p:spPr>
          <a:xfrm>
            <a:off x="1828562" y="1600200"/>
            <a:ext cx="10158678"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8126942" y="6248401"/>
            <a:ext cx="35555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5"/>
          <p:cNvSpPr txBox="1">
            <a:spLocks noGrp="1"/>
          </p:cNvSpPr>
          <p:nvPr>
            <p:ph type="sldNum" idx="12"/>
          </p:nvPr>
        </p:nvSpPr>
        <p:spPr>
          <a:xfrm>
            <a:off x="0" y="1752600"/>
            <a:ext cx="1726975" cy="701676"/>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1">
                <a:solidFill>
                  <a:srgbClr val="FFFFFF"/>
                </a:solidFill>
                <a:latin typeface="Twentieth Century"/>
                <a:ea typeface="Twentieth Century"/>
                <a:cs typeface="Twentieth Century"/>
                <a:sym typeface="Twentieth Century"/>
              </a:defRPr>
            </a:lvl1pPr>
            <a:lvl2pPr marL="0" lvl="1" indent="0" algn="ctr">
              <a:spcBef>
                <a:spcPts val="0"/>
              </a:spcBef>
              <a:buNone/>
              <a:defRPr sz="2400" b="1">
                <a:solidFill>
                  <a:srgbClr val="FFFFFF"/>
                </a:solidFill>
                <a:latin typeface="Twentieth Century"/>
                <a:ea typeface="Twentieth Century"/>
                <a:cs typeface="Twentieth Century"/>
                <a:sym typeface="Twentieth Century"/>
              </a:defRPr>
            </a:lvl2pPr>
            <a:lvl3pPr marL="0" lvl="2" indent="0" algn="ctr">
              <a:spcBef>
                <a:spcPts val="0"/>
              </a:spcBef>
              <a:buNone/>
              <a:defRPr sz="2400" b="1">
                <a:solidFill>
                  <a:srgbClr val="FFFFFF"/>
                </a:solidFill>
                <a:latin typeface="Twentieth Century"/>
                <a:ea typeface="Twentieth Century"/>
                <a:cs typeface="Twentieth Century"/>
                <a:sym typeface="Twentieth Century"/>
              </a:defRPr>
            </a:lvl3pPr>
            <a:lvl4pPr marL="0" lvl="3" indent="0" algn="ctr">
              <a:spcBef>
                <a:spcPts val="0"/>
              </a:spcBef>
              <a:buNone/>
              <a:defRPr sz="2400" b="1">
                <a:solidFill>
                  <a:srgbClr val="FFFFFF"/>
                </a:solidFill>
                <a:latin typeface="Twentieth Century"/>
                <a:ea typeface="Twentieth Century"/>
                <a:cs typeface="Twentieth Century"/>
                <a:sym typeface="Twentieth Century"/>
              </a:defRPr>
            </a:lvl4pPr>
            <a:lvl5pPr marL="0" lvl="4" indent="0" algn="ctr">
              <a:spcBef>
                <a:spcPts val="0"/>
              </a:spcBef>
              <a:buNone/>
              <a:defRPr sz="2400" b="1">
                <a:solidFill>
                  <a:srgbClr val="FFFFFF"/>
                </a:solidFill>
                <a:latin typeface="Twentieth Century"/>
                <a:ea typeface="Twentieth Century"/>
                <a:cs typeface="Twentieth Century"/>
                <a:sym typeface="Twentieth Century"/>
              </a:defRPr>
            </a:lvl5pPr>
            <a:lvl6pPr marL="0" lvl="5" indent="0" algn="ctr">
              <a:spcBef>
                <a:spcPts val="0"/>
              </a:spcBef>
              <a:buNone/>
              <a:defRPr sz="2400" b="1">
                <a:solidFill>
                  <a:srgbClr val="FFFFFF"/>
                </a:solidFill>
                <a:latin typeface="Twentieth Century"/>
                <a:ea typeface="Twentieth Century"/>
                <a:cs typeface="Twentieth Century"/>
                <a:sym typeface="Twentieth Century"/>
              </a:defRPr>
            </a:lvl6pPr>
            <a:lvl7pPr marL="0" lvl="6" indent="0" algn="ctr">
              <a:spcBef>
                <a:spcPts val="0"/>
              </a:spcBef>
              <a:buNone/>
              <a:defRPr sz="2400" b="1">
                <a:solidFill>
                  <a:srgbClr val="FFFFFF"/>
                </a:solidFill>
                <a:latin typeface="Twentieth Century"/>
                <a:ea typeface="Twentieth Century"/>
                <a:cs typeface="Twentieth Century"/>
                <a:sym typeface="Twentieth Century"/>
              </a:defRPr>
            </a:lvl7pPr>
            <a:lvl8pPr marL="0" lvl="7" indent="0" algn="ctr">
              <a:spcBef>
                <a:spcPts val="0"/>
              </a:spcBef>
              <a:buNone/>
              <a:defRPr sz="2400" b="1">
                <a:solidFill>
                  <a:srgbClr val="FFFFFF"/>
                </a:solidFill>
                <a:latin typeface="Twentieth Century"/>
                <a:ea typeface="Twentieth Century"/>
                <a:cs typeface="Twentieth Century"/>
                <a:sym typeface="Twentieth Century"/>
              </a:defRPr>
            </a:lvl8pPr>
            <a:lvl9pPr marL="0" lvl="8" indent="0" algn="ctr">
              <a:spcBef>
                <a:spcPts val="0"/>
              </a:spcBef>
              <a:buNone/>
              <a:defRPr sz="2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dirty="0"/>
          </a:p>
        </p:txBody>
      </p:sp>
      <p:sp>
        <p:nvSpPr>
          <p:cNvPr id="45" name="Google Shape;45;p5"/>
          <p:cNvSpPr txBox="1">
            <a:spLocks noGrp="1"/>
          </p:cNvSpPr>
          <p:nvPr>
            <p:ph type="ftr" idx="11"/>
          </p:nvPr>
        </p:nvSpPr>
        <p:spPr>
          <a:xfrm>
            <a:off x="812695" y="6248207"/>
            <a:ext cx="722717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812694" y="228600"/>
            <a:ext cx="10869785"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12694" y="1589567"/>
            <a:ext cx="5180926" cy="45720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6"/>
          <p:cNvSpPr txBox="1">
            <a:spLocks noGrp="1"/>
          </p:cNvSpPr>
          <p:nvPr>
            <p:ph type="body" idx="2"/>
          </p:nvPr>
        </p:nvSpPr>
        <p:spPr>
          <a:xfrm>
            <a:off x="6459027" y="1589567"/>
            <a:ext cx="5180926" cy="45720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0" name="Google Shape;50;p6"/>
          <p:cNvSpPr txBox="1">
            <a:spLocks noGrp="1"/>
          </p:cNvSpPr>
          <p:nvPr>
            <p:ph type="dt" idx="10"/>
          </p:nvPr>
        </p:nvSpPr>
        <p:spPr>
          <a:xfrm>
            <a:off x="8126942" y="6248401"/>
            <a:ext cx="35555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1" name="Google Shape;51;p6"/>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
        <p:nvSpPr>
          <p:cNvPr id="52" name="Google Shape;52;p6"/>
          <p:cNvSpPr txBox="1">
            <a:spLocks noGrp="1"/>
          </p:cNvSpPr>
          <p:nvPr>
            <p:ph type="ftr" idx="11"/>
          </p:nvPr>
        </p:nvSpPr>
        <p:spPr>
          <a:xfrm>
            <a:off x="812695" y="6248207"/>
            <a:ext cx="722717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11107" y="273050"/>
            <a:ext cx="10869785" cy="869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812694" y="2438400"/>
            <a:ext cx="5180926" cy="3581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6" name="Google Shape;56;p7"/>
          <p:cNvSpPr txBox="1">
            <a:spLocks noGrp="1"/>
          </p:cNvSpPr>
          <p:nvPr>
            <p:ph type="body" idx="2"/>
          </p:nvPr>
        </p:nvSpPr>
        <p:spPr>
          <a:xfrm>
            <a:off x="6399967" y="2438400"/>
            <a:ext cx="5180926" cy="35814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7" name="Google Shape;57;p7"/>
          <p:cNvSpPr txBox="1">
            <a:spLocks noGrp="1"/>
          </p:cNvSpPr>
          <p:nvPr>
            <p:ph type="dt" idx="10"/>
          </p:nvPr>
        </p:nvSpPr>
        <p:spPr>
          <a:xfrm>
            <a:off x="8126942" y="6248401"/>
            <a:ext cx="35555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8" name="Google Shape;58;p7"/>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
        <p:nvSpPr>
          <p:cNvPr id="59" name="Google Shape;59;p7"/>
          <p:cNvSpPr txBox="1">
            <a:spLocks noGrp="1"/>
          </p:cNvSpPr>
          <p:nvPr>
            <p:ph type="ftr" idx="11"/>
          </p:nvPr>
        </p:nvSpPr>
        <p:spPr>
          <a:xfrm>
            <a:off x="812695" y="6248207"/>
            <a:ext cx="722717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7"/>
          <p:cNvSpPr txBox="1">
            <a:spLocks noGrp="1"/>
          </p:cNvSpPr>
          <p:nvPr>
            <p:ph type="body" idx="3"/>
          </p:nvPr>
        </p:nvSpPr>
        <p:spPr>
          <a:xfrm>
            <a:off x="812694" y="1752600"/>
            <a:ext cx="5180926" cy="640080"/>
          </a:xfrm>
          <a:prstGeom prst="rect">
            <a:avLst/>
          </a:prstGeom>
          <a:solidFill>
            <a:schemeClr val="accent2"/>
          </a:solid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7"/>
          <p:cNvSpPr txBox="1">
            <a:spLocks noGrp="1"/>
          </p:cNvSpPr>
          <p:nvPr>
            <p:ph type="body" idx="4"/>
          </p:nvPr>
        </p:nvSpPr>
        <p:spPr>
          <a:xfrm>
            <a:off x="6399967" y="1752600"/>
            <a:ext cx="5180926" cy="640080"/>
          </a:xfrm>
          <a:prstGeom prst="rect">
            <a:avLst/>
          </a:prstGeom>
          <a:solidFill>
            <a:schemeClr val="accent4"/>
          </a:solidFill>
          <a:ln>
            <a:noFill/>
          </a:ln>
        </p:spPr>
        <p:txBody>
          <a:bodyPr spcFirstLastPara="1" wrap="square" lIns="91425" tIns="45700" rIns="91425" bIns="45700" anchor="ctr" anchorCtr="0">
            <a:norm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812694" y="273050"/>
            <a:ext cx="10768198" cy="869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400"/>
              <a:buFont typeface="Twentieth Century"/>
              <a:buNone/>
              <a:defRPr sz="4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dt" idx="10"/>
          </p:nvPr>
        </p:nvSpPr>
        <p:spPr>
          <a:xfrm>
            <a:off x="8126942" y="6248401"/>
            <a:ext cx="35555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9"/>
          <p:cNvSpPr txBox="1">
            <a:spLocks noGrp="1"/>
          </p:cNvSpPr>
          <p:nvPr>
            <p:ph type="ftr" idx="11"/>
          </p:nvPr>
        </p:nvSpPr>
        <p:spPr>
          <a:xfrm>
            <a:off x="812695" y="6248207"/>
            <a:ext cx="722717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9"/>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1400" b="1">
                <a:solidFill>
                  <a:srgbClr val="FFFFFF"/>
                </a:solidFill>
                <a:latin typeface="Twentieth Century"/>
                <a:ea typeface="Twentieth Century"/>
                <a:cs typeface="Twentieth Century"/>
                <a:sym typeface="Twentieth Century"/>
              </a:defRPr>
            </a:lvl1pPr>
            <a:lvl2pPr marL="0" lvl="1" indent="0" algn="ctr">
              <a:spcBef>
                <a:spcPts val="0"/>
              </a:spcBef>
              <a:buNone/>
              <a:defRPr sz="1400" b="1">
                <a:solidFill>
                  <a:srgbClr val="FFFFFF"/>
                </a:solidFill>
                <a:latin typeface="Twentieth Century"/>
                <a:ea typeface="Twentieth Century"/>
                <a:cs typeface="Twentieth Century"/>
                <a:sym typeface="Twentieth Century"/>
              </a:defRPr>
            </a:lvl2pPr>
            <a:lvl3pPr marL="0" lvl="2" indent="0" algn="ctr">
              <a:spcBef>
                <a:spcPts val="0"/>
              </a:spcBef>
              <a:buNone/>
              <a:defRPr sz="1400" b="1">
                <a:solidFill>
                  <a:srgbClr val="FFFFFF"/>
                </a:solidFill>
                <a:latin typeface="Twentieth Century"/>
                <a:ea typeface="Twentieth Century"/>
                <a:cs typeface="Twentieth Century"/>
                <a:sym typeface="Twentieth Century"/>
              </a:defRPr>
            </a:lvl3pPr>
            <a:lvl4pPr marL="0" lvl="3" indent="0" algn="ctr">
              <a:spcBef>
                <a:spcPts val="0"/>
              </a:spcBef>
              <a:buNone/>
              <a:defRPr sz="1400" b="1">
                <a:solidFill>
                  <a:srgbClr val="FFFFFF"/>
                </a:solidFill>
                <a:latin typeface="Twentieth Century"/>
                <a:ea typeface="Twentieth Century"/>
                <a:cs typeface="Twentieth Century"/>
                <a:sym typeface="Twentieth Century"/>
              </a:defRPr>
            </a:lvl4pPr>
            <a:lvl5pPr marL="0" lvl="4" indent="0" algn="ctr">
              <a:spcBef>
                <a:spcPts val="0"/>
              </a:spcBef>
              <a:buNone/>
              <a:defRPr sz="1400" b="1">
                <a:solidFill>
                  <a:srgbClr val="FFFFFF"/>
                </a:solidFill>
                <a:latin typeface="Twentieth Century"/>
                <a:ea typeface="Twentieth Century"/>
                <a:cs typeface="Twentieth Century"/>
                <a:sym typeface="Twentieth Century"/>
              </a:defRPr>
            </a:lvl5pPr>
            <a:lvl6pPr marL="0" lvl="5" indent="0" algn="ctr">
              <a:spcBef>
                <a:spcPts val="0"/>
              </a:spcBef>
              <a:buNone/>
              <a:defRPr sz="1400" b="1">
                <a:solidFill>
                  <a:srgbClr val="FFFFFF"/>
                </a:solidFill>
                <a:latin typeface="Twentieth Century"/>
                <a:ea typeface="Twentieth Century"/>
                <a:cs typeface="Twentieth Century"/>
                <a:sym typeface="Twentieth Century"/>
              </a:defRPr>
            </a:lvl6pPr>
            <a:lvl7pPr marL="0" lvl="6" indent="0" algn="ctr">
              <a:spcBef>
                <a:spcPts val="0"/>
              </a:spcBef>
              <a:buNone/>
              <a:defRPr sz="1400" b="1">
                <a:solidFill>
                  <a:srgbClr val="FFFFFF"/>
                </a:solidFill>
                <a:latin typeface="Twentieth Century"/>
                <a:ea typeface="Twentieth Century"/>
                <a:cs typeface="Twentieth Century"/>
                <a:sym typeface="Twentieth Century"/>
              </a:defRPr>
            </a:lvl7pPr>
            <a:lvl8pPr marL="0" lvl="7" indent="0" algn="ctr">
              <a:spcBef>
                <a:spcPts val="0"/>
              </a:spcBef>
              <a:buNone/>
              <a:defRPr sz="1400" b="1">
                <a:solidFill>
                  <a:srgbClr val="FFFFFF"/>
                </a:solidFill>
                <a:latin typeface="Twentieth Century"/>
                <a:ea typeface="Twentieth Century"/>
                <a:cs typeface="Twentieth Century"/>
                <a:sym typeface="Twentieth Century"/>
              </a:defRPr>
            </a:lvl8pPr>
            <a:lvl9pPr marL="0" lvl="8" indent="0" algn="ctr">
              <a:spcBef>
                <a:spcPts val="0"/>
              </a:spcBef>
              <a:buNone/>
              <a:defRPr sz="1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dirty="0"/>
          </a:p>
        </p:txBody>
      </p:sp>
      <p:sp>
        <p:nvSpPr>
          <p:cNvPr id="72" name="Google Shape;72;p9"/>
          <p:cNvSpPr txBox="1">
            <a:spLocks noGrp="1"/>
          </p:cNvSpPr>
          <p:nvPr>
            <p:ph type="body" idx="1"/>
          </p:nvPr>
        </p:nvSpPr>
        <p:spPr>
          <a:xfrm>
            <a:off x="812694" y="1752600"/>
            <a:ext cx="2133322"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rm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9"/>
          <p:cNvSpPr txBox="1">
            <a:spLocks noGrp="1"/>
          </p:cNvSpPr>
          <p:nvPr>
            <p:ph type="body" idx="2"/>
          </p:nvPr>
        </p:nvSpPr>
        <p:spPr>
          <a:xfrm>
            <a:off x="3149190" y="1752600"/>
            <a:ext cx="8533289" cy="4419600"/>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2133322" y="5486400"/>
            <a:ext cx="975233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10"/>
          <p:cNvSpPr/>
          <p:nvPr/>
        </p:nvSpPr>
        <p:spPr>
          <a:xfrm>
            <a:off x="-12190" y="4572000"/>
            <a:ext cx="12190413"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77" name="Google Shape;77;p10"/>
          <p:cNvSpPr/>
          <p:nvPr/>
        </p:nvSpPr>
        <p:spPr>
          <a:xfrm>
            <a:off x="-12190" y="4663440"/>
            <a:ext cx="1950466"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78" name="Google Shape;78;p10"/>
          <p:cNvSpPr/>
          <p:nvPr/>
        </p:nvSpPr>
        <p:spPr>
          <a:xfrm>
            <a:off x="2060180" y="4654296"/>
            <a:ext cx="10130233"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79" name="Google Shape;79;p10"/>
          <p:cNvSpPr txBox="1">
            <a:spLocks noGrp="1"/>
          </p:cNvSpPr>
          <p:nvPr>
            <p:ph type="title"/>
          </p:nvPr>
        </p:nvSpPr>
        <p:spPr>
          <a:xfrm>
            <a:off x="2133322" y="4648200"/>
            <a:ext cx="9752330" cy="685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p:nvPr/>
        </p:nvSpPr>
        <p:spPr>
          <a:xfrm>
            <a:off x="1930148" y="0"/>
            <a:ext cx="134095" cy="6867144"/>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81" name="Google Shape;81;p10"/>
          <p:cNvSpPr txBox="1">
            <a:spLocks noGrp="1"/>
          </p:cNvSpPr>
          <p:nvPr>
            <p:ph type="dt" idx="10"/>
          </p:nvPr>
        </p:nvSpPr>
        <p:spPr>
          <a:xfrm>
            <a:off x="8330116" y="6248401"/>
            <a:ext cx="35555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10"/>
          <p:cNvSpPr txBox="1">
            <a:spLocks noGrp="1"/>
          </p:cNvSpPr>
          <p:nvPr>
            <p:ph type="sldNum" idx="12"/>
          </p:nvPr>
        </p:nvSpPr>
        <p:spPr>
          <a:xfrm>
            <a:off x="0" y="4667249"/>
            <a:ext cx="1930149" cy="663578"/>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2800" b="1">
                <a:solidFill>
                  <a:srgbClr val="FFFFFF"/>
                </a:solidFill>
                <a:latin typeface="Twentieth Century"/>
                <a:ea typeface="Twentieth Century"/>
                <a:cs typeface="Twentieth Century"/>
                <a:sym typeface="Twentieth Century"/>
              </a:defRPr>
            </a:lvl1pPr>
            <a:lvl2pPr marL="0" lvl="1" indent="0" algn="ctr">
              <a:spcBef>
                <a:spcPts val="0"/>
              </a:spcBef>
              <a:buNone/>
              <a:defRPr sz="2800" b="1">
                <a:solidFill>
                  <a:srgbClr val="FFFFFF"/>
                </a:solidFill>
                <a:latin typeface="Twentieth Century"/>
                <a:ea typeface="Twentieth Century"/>
                <a:cs typeface="Twentieth Century"/>
                <a:sym typeface="Twentieth Century"/>
              </a:defRPr>
            </a:lvl2pPr>
            <a:lvl3pPr marL="0" lvl="2" indent="0" algn="ctr">
              <a:spcBef>
                <a:spcPts val="0"/>
              </a:spcBef>
              <a:buNone/>
              <a:defRPr sz="2800" b="1">
                <a:solidFill>
                  <a:srgbClr val="FFFFFF"/>
                </a:solidFill>
                <a:latin typeface="Twentieth Century"/>
                <a:ea typeface="Twentieth Century"/>
                <a:cs typeface="Twentieth Century"/>
                <a:sym typeface="Twentieth Century"/>
              </a:defRPr>
            </a:lvl3pPr>
            <a:lvl4pPr marL="0" lvl="3" indent="0" algn="ctr">
              <a:spcBef>
                <a:spcPts val="0"/>
              </a:spcBef>
              <a:buNone/>
              <a:defRPr sz="2800" b="1">
                <a:solidFill>
                  <a:srgbClr val="FFFFFF"/>
                </a:solidFill>
                <a:latin typeface="Twentieth Century"/>
                <a:ea typeface="Twentieth Century"/>
                <a:cs typeface="Twentieth Century"/>
                <a:sym typeface="Twentieth Century"/>
              </a:defRPr>
            </a:lvl4pPr>
            <a:lvl5pPr marL="0" lvl="4" indent="0" algn="ctr">
              <a:spcBef>
                <a:spcPts val="0"/>
              </a:spcBef>
              <a:buNone/>
              <a:defRPr sz="2800" b="1">
                <a:solidFill>
                  <a:srgbClr val="FFFFFF"/>
                </a:solidFill>
                <a:latin typeface="Twentieth Century"/>
                <a:ea typeface="Twentieth Century"/>
                <a:cs typeface="Twentieth Century"/>
                <a:sym typeface="Twentieth Century"/>
              </a:defRPr>
            </a:lvl5pPr>
            <a:lvl6pPr marL="0" lvl="5" indent="0" algn="ctr">
              <a:spcBef>
                <a:spcPts val="0"/>
              </a:spcBef>
              <a:buNone/>
              <a:defRPr sz="2800" b="1">
                <a:solidFill>
                  <a:srgbClr val="FFFFFF"/>
                </a:solidFill>
                <a:latin typeface="Twentieth Century"/>
                <a:ea typeface="Twentieth Century"/>
                <a:cs typeface="Twentieth Century"/>
                <a:sym typeface="Twentieth Century"/>
              </a:defRPr>
            </a:lvl6pPr>
            <a:lvl7pPr marL="0" lvl="6" indent="0" algn="ctr">
              <a:spcBef>
                <a:spcPts val="0"/>
              </a:spcBef>
              <a:buNone/>
              <a:defRPr sz="2800" b="1">
                <a:solidFill>
                  <a:srgbClr val="FFFFFF"/>
                </a:solidFill>
                <a:latin typeface="Twentieth Century"/>
                <a:ea typeface="Twentieth Century"/>
                <a:cs typeface="Twentieth Century"/>
                <a:sym typeface="Twentieth Century"/>
              </a:defRPr>
            </a:lvl7pPr>
            <a:lvl8pPr marL="0" lvl="7" indent="0" algn="ctr">
              <a:spcBef>
                <a:spcPts val="0"/>
              </a:spcBef>
              <a:buNone/>
              <a:defRPr sz="2800" b="1">
                <a:solidFill>
                  <a:srgbClr val="FFFFFF"/>
                </a:solidFill>
                <a:latin typeface="Twentieth Century"/>
                <a:ea typeface="Twentieth Century"/>
                <a:cs typeface="Twentieth Century"/>
                <a:sym typeface="Twentieth Century"/>
              </a:defRPr>
            </a:lvl8pPr>
            <a:lvl9pPr marL="0" lvl="8" indent="0" algn="ctr">
              <a:spcBef>
                <a:spcPts val="0"/>
              </a:spcBef>
              <a:buNone/>
              <a:defRPr sz="28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dirty="0"/>
          </a:p>
        </p:txBody>
      </p:sp>
      <p:sp>
        <p:nvSpPr>
          <p:cNvPr id="83" name="Google Shape;83;p10"/>
          <p:cNvSpPr txBox="1">
            <a:spLocks noGrp="1"/>
          </p:cNvSpPr>
          <p:nvPr>
            <p:ph type="ftr" idx="11"/>
          </p:nvPr>
        </p:nvSpPr>
        <p:spPr>
          <a:xfrm>
            <a:off x="2133322" y="6248207"/>
            <a:ext cx="609520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10"/>
          <p:cNvSpPr>
            <a:spLocks noGrp="1"/>
          </p:cNvSpPr>
          <p:nvPr>
            <p:ph type="pic" idx="2"/>
          </p:nvPr>
        </p:nvSpPr>
        <p:spPr>
          <a:xfrm>
            <a:off x="2080497" y="0"/>
            <a:ext cx="10109916" cy="4568952"/>
          </a:xfrm>
          <a:prstGeom prst="rect">
            <a:avLst/>
          </a:prstGeom>
          <a:solidFill>
            <a:srgbClr val="DCE5EE"/>
          </a:solidFill>
          <a:ln>
            <a:noFill/>
          </a:ln>
        </p:spPr>
      </p:sp>
    </p:spTree>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812694" y="228600"/>
            <a:ext cx="10869785"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1"/>
          <p:cNvSpPr txBox="1">
            <a:spLocks noGrp="1"/>
          </p:cNvSpPr>
          <p:nvPr>
            <p:ph type="body" idx="1"/>
          </p:nvPr>
        </p:nvSpPr>
        <p:spPr>
          <a:xfrm rot="5400000">
            <a:off x="3988511" y="-1571553"/>
            <a:ext cx="4526280" cy="10869785"/>
          </a:xfrm>
          <a:prstGeom prst="rect">
            <a:avLst/>
          </a:prstGeom>
          <a:noFill/>
          <a:ln>
            <a:noFill/>
          </a:ln>
        </p:spPr>
        <p:txBody>
          <a:bodyPr spcFirstLastPara="1" wrap="square" lIns="91425" tIns="45700" rIns="91425" bIns="45700" anchor="t" anchorCtr="0">
            <a:norm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11"/>
          <p:cNvSpPr txBox="1">
            <a:spLocks noGrp="1"/>
          </p:cNvSpPr>
          <p:nvPr>
            <p:ph type="dt" idx="10"/>
          </p:nvPr>
        </p:nvSpPr>
        <p:spPr>
          <a:xfrm>
            <a:off x="8126942" y="6248401"/>
            <a:ext cx="35555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9" name="Google Shape;89;p11"/>
          <p:cNvSpPr txBox="1">
            <a:spLocks noGrp="1"/>
          </p:cNvSpPr>
          <p:nvPr>
            <p:ph type="ftr" idx="11"/>
          </p:nvPr>
        </p:nvSpPr>
        <p:spPr>
          <a:xfrm>
            <a:off x="812695" y="6248207"/>
            <a:ext cx="722717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11"/>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12694" y="228600"/>
            <a:ext cx="10869785"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400"/>
              <a:buFont typeface="Twentieth Century"/>
              <a:buNone/>
              <a:defRPr sz="4400" b="0" i="0" u="none" strike="noStrike" cap="non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16758" y="1600200"/>
            <a:ext cx="10869785" cy="4526280"/>
          </a:xfrm>
          <a:prstGeom prst="rect">
            <a:avLst/>
          </a:prstGeom>
          <a:noFill/>
          <a:ln>
            <a:noFill/>
          </a:ln>
        </p:spPr>
        <p:txBody>
          <a:bodyPr spcFirstLastPara="1" wrap="square" lIns="91425" tIns="45700" rIns="91425" bIns="45700" anchor="t" anchorCtr="0">
            <a:norm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1"/>
          <p:cNvSpPr txBox="1">
            <a:spLocks noGrp="1"/>
          </p:cNvSpPr>
          <p:nvPr>
            <p:ph type="dt" idx="10"/>
          </p:nvPr>
        </p:nvSpPr>
        <p:spPr>
          <a:xfrm>
            <a:off x="8126942" y="6248401"/>
            <a:ext cx="355553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3" name="Google Shape;13;p1"/>
          <p:cNvSpPr txBox="1">
            <a:spLocks noGrp="1"/>
          </p:cNvSpPr>
          <p:nvPr>
            <p:ph type="ftr" idx="11"/>
          </p:nvPr>
        </p:nvSpPr>
        <p:spPr>
          <a:xfrm>
            <a:off x="812695" y="6248207"/>
            <a:ext cx="722717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p:nvPr/>
        </p:nvSpPr>
        <p:spPr>
          <a:xfrm>
            <a:off x="0" y="1234440"/>
            <a:ext cx="12190413" cy="32004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Twentieth Century"/>
              <a:ea typeface="Twentieth Century"/>
              <a:cs typeface="Twentieth Century"/>
              <a:sym typeface="Twentieth Century"/>
            </a:endParaRPr>
          </a:p>
        </p:txBody>
      </p:sp>
      <p:sp>
        <p:nvSpPr>
          <p:cNvPr id="15" name="Google Shape;15;p1"/>
          <p:cNvSpPr/>
          <p:nvPr/>
        </p:nvSpPr>
        <p:spPr>
          <a:xfrm>
            <a:off x="0" y="1280160"/>
            <a:ext cx="711107"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Twentieth Century"/>
              <a:ea typeface="Twentieth Century"/>
              <a:cs typeface="Twentieth Century"/>
              <a:sym typeface="Twentieth Century"/>
            </a:endParaRPr>
          </a:p>
        </p:txBody>
      </p:sp>
      <p:sp>
        <p:nvSpPr>
          <p:cNvPr id="16" name="Google Shape;16;p1"/>
          <p:cNvSpPr/>
          <p:nvPr/>
        </p:nvSpPr>
        <p:spPr>
          <a:xfrm>
            <a:off x="787298" y="1280160"/>
            <a:ext cx="11403115"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Twentieth Century"/>
              <a:ea typeface="Twentieth Century"/>
              <a:cs typeface="Twentieth Century"/>
              <a:sym typeface="Twentieth Century"/>
            </a:endParaRPr>
          </a:p>
        </p:txBody>
      </p:sp>
      <p:sp>
        <p:nvSpPr>
          <p:cNvPr id="17" name="Google Shape;17;p1"/>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a:bodyPr>
          <a:lstStyle>
            <a:lvl1pPr marL="0" marR="0" lvl="0"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transition spd="med">
    <p:wip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britannica.com/art/hip-hop" TargetMode="External"/><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wikipedia.org/" TargetMode="External"/><Relationship Id="rId5" Type="http://schemas.openxmlformats.org/officeDocument/2006/relationships/hyperlink" Target="https://www.w3schools.com/" TargetMode="External"/><Relationship Id="rId4" Type="http://schemas.openxmlformats.org/officeDocument/2006/relationships/hyperlink" Target="https://github.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3"/>
          <p:cNvSpPr/>
          <p:nvPr/>
        </p:nvSpPr>
        <p:spPr>
          <a:xfrm>
            <a:off x="558727" y="2923317"/>
            <a:ext cx="11072958" cy="3675445"/>
          </a:xfrm>
          <a:prstGeom prst="rect">
            <a:avLst/>
          </a:prstGeom>
          <a:noFill/>
          <a:ln>
            <a:noFill/>
          </a:ln>
        </p:spPr>
        <p:txBody>
          <a:bodyPr spcFirstLastPara="1" wrap="square" lIns="90000" tIns="46800" rIns="90000" bIns="46800" anchor="t" anchorCtr="0">
            <a:noAutofit/>
          </a:bodyPr>
          <a:lstStyle/>
          <a:p>
            <a:pPr marL="0" marR="0" lvl="0" indent="0" algn="ctr" rtl="0">
              <a:lnSpc>
                <a:spcPct val="90000"/>
              </a:lnSpc>
              <a:spcBef>
                <a:spcPts val="0"/>
              </a:spcBef>
              <a:spcAft>
                <a:spcPts val="0"/>
              </a:spcAft>
              <a:buNone/>
            </a:pPr>
            <a:r>
              <a:rPr lang="en-US" sz="2800" b="1" i="0" u="none" strike="noStrike" cap="none" dirty="0">
                <a:solidFill>
                  <a:schemeClr val="dk1"/>
                </a:solidFill>
                <a:latin typeface="Times New Roman"/>
                <a:ea typeface="Times New Roman"/>
                <a:cs typeface="Times New Roman"/>
                <a:sym typeface="Times New Roman"/>
              </a:rPr>
              <a:t>Presented By:</a:t>
            </a:r>
            <a:endParaRPr dirty="0"/>
          </a:p>
          <a:p>
            <a:pPr marL="0" marR="0" lvl="0" indent="0" algn="ctr" rtl="0">
              <a:spcBef>
                <a:spcPts val="0"/>
              </a:spcBef>
              <a:spcAft>
                <a:spcPts val="0"/>
              </a:spcAft>
              <a:buNone/>
            </a:pPr>
            <a:r>
              <a:rPr lang="en-US" sz="1800" b="1" dirty="0">
                <a:solidFill>
                  <a:schemeClr val="dk1"/>
                </a:solidFill>
                <a:latin typeface="Times New Roman"/>
                <a:cs typeface="Times New Roman"/>
                <a:sym typeface="Times New Roman"/>
              </a:rPr>
              <a:t>MANAV KATHURIA</a:t>
            </a:r>
          </a:p>
          <a:p>
            <a:pPr marL="0" marR="0" lvl="0" indent="0" algn="ctr" rtl="0">
              <a:spcBef>
                <a:spcPts val="0"/>
              </a:spcBef>
              <a:spcAft>
                <a:spcPts val="0"/>
              </a:spcAft>
              <a:buNone/>
            </a:pPr>
            <a:r>
              <a:rPr lang="en-US" sz="1800" b="1" dirty="0">
                <a:solidFill>
                  <a:schemeClr val="dk1"/>
                </a:solidFill>
                <a:latin typeface="Times New Roman"/>
                <a:cs typeface="Times New Roman"/>
                <a:sym typeface="Times New Roman"/>
              </a:rPr>
              <a:t>(2100680110030)</a:t>
            </a:r>
          </a:p>
          <a:p>
            <a:pPr marL="0" marR="0" lvl="0" indent="0" algn="ctr" rtl="0">
              <a:spcBef>
                <a:spcPts val="0"/>
              </a:spcBef>
              <a:spcAft>
                <a:spcPts val="0"/>
              </a:spcAft>
              <a:buNone/>
            </a:pPr>
            <a:r>
              <a:rPr lang="en-US" sz="1800" b="1" dirty="0">
                <a:solidFill>
                  <a:schemeClr val="dk1"/>
                </a:solidFill>
                <a:latin typeface="Times New Roman"/>
                <a:cs typeface="Times New Roman"/>
                <a:sym typeface="Times New Roman"/>
              </a:rPr>
              <a:t>NIKHIL RANA</a:t>
            </a:r>
          </a:p>
          <a:p>
            <a:pPr marL="0" marR="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2100680110033)</a:t>
            </a:r>
            <a:endParaRPr sz="1800" b="1" dirty="0">
              <a:latin typeface="Times New Roman" panose="02020603050405020304" pitchFamily="18" charset="0"/>
              <a:cs typeface="Times New Roman" panose="02020603050405020304" pitchFamily="18" charset="0"/>
            </a:endParaRPr>
          </a:p>
          <a:p>
            <a:pPr marL="0" marR="0" lvl="0" indent="0" algn="ctr" rtl="0">
              <a:lnSpc>
                <a:spcPct val="90000"/>
              </a:lnSpc>
              <a:spcBef>
                <a:spcPts val="0"/>
              </a:spcBef>
              <a:spcAft>
                <a:spcPts val="0"/>
              </a:spcAft>
              <a:buNone/>
            </a:pP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r>
              <a:rPr lang="en-US" sz="2800" b="1" i="0" u="none" strike="noStrike" cap="none" dirty="0">
                <a:solidFill>
                  <a:schemeClr val="dk1"/>
                </a:solidFill>
                <a:latin typeface="Times New Roman"/>
                <a:ea typeface="Times New Roman"/>
                <a:cs typeface="Times New Roman"/>
                <a:sym typeface="Times New Roman"/>
              </a:rPr>
              <a:t>Under the Guidance of:</a:t>
            </a:r>
            <a:endParaRPr dirty="0"/>
          </a:p>
          <a:p>
            <a:pPr marL="0" marR="0" lvl="0" indent="0" algn="ctr" rtl="0">
              <a:lnSpc>
                <a:spcPct val="90000"/>
              </a:lnSpc>
              <a:spcBef>
                <a:spcPts val="0"/>
              </a:spcBef>
              <a:spcAft>
                <a:spcPts val="0"/>
              </a:spcAft>
              <a:buNone/>
            </a:pPr>
            <a:r>
              <a:rPr lang="en-US" b="1" dirty="0"/>
              <a:t>MR. RAHUL SINGH</a:t>
            </a:r>
            <a:endParaRPr b="1" dirty="0"/>
          </a:p>
          <a:p>
            <a:pPr marL="0" marR="0" lvl="0" indent="0" algn="ctr" rtl="0">
              <a:lnSpc>
                <a:spcPct val="90000"/>
              </a:lnSpc>
              <a:spcBef>
                <a:spcPts val="0"/>
              </a:spcBef>
              <a:spcAft>
                <a:spcPts val="0"/>
              </a:spcAft>
              <a:buNone/>
            </a:pPr>
            <a:endParaRPr sz="2400" b="0" i="0" u="none" strike="noStrike" cap="none" dirty="0">
              <a:solidFill>
                <a:schemeClr val="dk1"/>
              </a:solidFill>
              <a:latin typeface="Twentieth Century"/>
              <a:ea typeface="Twentieth Century"/>
              <a:cs typeface="Twentieth Century"/>
              <a:sym typeface="Twentieth Century"/>
            </a:endParaRPr>
          </a:p>
          <a:p>
            <a:pPr marL="0" marR="0" lvl="0" indent="0" algn="ctr" rtl="0">
              <a:lnSpc>
                <a:spcPct val="9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Department of Information Technology</a:t>
            </a:r>
            <a:endParaRPr dirty="0"/>
          </a:p>
          <a:p>
            <a:pPr marL="0" marR="0" lvl="0" indent="0" algn="ctr" rtl="0">
              <a:lnSpc>
                <a:spcPct val="9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Meerut Institute of Engineering &amp; Technology, Meerut (U.P.)</a:t>
            </a:r>
            <a:endParaRPr dirty="0"/>
          </a:p>
        </p:txBody>
      </p:sp>
      <p:sp>
        <p:nvSpPr>
          <p:cNvPr id="108" name="Google Shape;108;p13"/>
          <p:cNvSpPr txBox="1"/>
          <p:nvPr/>
        </p:nvSpPr>
        <p:spPr>
          <a:xfrm>
            <a:off x="367513" y="80017"/>
            <a:ext cx="11353800" cy="1038362"/>
          </a:xfrm>
          <a:prstGeom prst="rect">
            <a:avLst/>
          </a:prstGeom>
          <a:noFill/>
          <a:ln>
            <a:noFill/>
          </a:ln>
        </p:spPr>
        <p:txBody>
          <a:bodyPr spcFirstLastPara="1" wrap="square" lIns="90000" tIns="46800" rIns="90000" bIns="46800" anchor="t" anchorCtr="0">
            <a:spAutoFit/>
          </a:bodyPr>
          <a:lstStyle/>
          <a:p>
            <a:pPr marL="0" marR="0" lvl="0" indent="0" algn="ctr" rtl="0">
              <a:spcBef>
                <a:spcPts val="0"/>
              </a:spcBef>
              <a:spcAft>
                <a:spcPts val="0"/>
              </a:spcAft>
              <a:buNone/>
            </a:pPr>
            <a:endParaRPr sz="2000" b="0" i="0" u="none" strike="noStrike" cap="none" baseline="-25000"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dirty="0">
                <a:solidFill>
                  <a:srgbClr val="191919"/>
                </a:solidFill>
                <a:latin typeface="Twentieth Century"/>
                <a:sym typeface="Twentieth Century"/>
              </a:rPr>
              <a:t>CHATBOT ASSISTANT SYSTEM</a:t>
            </a:r>
            <a:endParaRPr dirty="0"/>
          </a:p>
        </p:txBody>
      </p:sp>
      <p:sp>
        <p:nvSpPr>
          <p:cNvPr id="109" name="Google Shape;109;p13" descr="Meerut Institute of Engineering &amp; Technology - MIET - Home | Facebook"/>
          <p:cNvSpPr/>
          <p:nvPr/>
        </p:nvSpPr>
        <p:spPr>
          <a:xfrm>
            <a:off x="273015" y="-242888"/>
            <a:ext cx="406347"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Twentieth Century"/>
              <a:ea typeface="Twentieth Century"/>
              <a:cs typeface="Twentieth Century"/>
              <a:sym typeface="Twentieth Century"/>
            </a:endParaRPr>
          </a:p>
        </p:txBody>
      </p:sp>
      <p:sp>
        <p:nvSpPr>
          <p:cNvPr id="110" name="Google Shape;110;p13" descr="Meerut Institute of Engineering &amp; Technology - MIET - Home | Facebook"/>
          <p:cNvSpPr/>
          <p:nvPr/>
        </p:nvSpPr>
        <p:spPr>
          <a:xfrm>
            <a:off x="273015" y="-242888"/>
            <a:ext cx="406347"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Twentieth Century"/>
              <a:ea typeface="Twentieth Century"/>
              <a:cs typeface="Twentieth Century"/>
              <a:sym typeface="Twentieth Century"/>
            </a:endParaRPr>
          </a:p>
        </p:txBody>
      </p:sp>
      <p:sp>
        <p:nvSpPr>
          <p:cNvPr id="111" name="Google Shape;111;p13" descr="Meerut Institute of Engineering &amp; Technology - MIET - Home | Facebook"/>
          <p:cNvSpPr/>
          <p:nvPr/>
        </p:nvSpPr>
        <p:spPr>
          <a:xfrm>
            <a:off x="273015" y="-242888"/>
            <a:ext cx="406347"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Twentieth Century"/>
              <a:ea typeface="Twentieth Century"/>
              <a:cs typeface="Twentieth Century"/>
              <a:sym typeface="Twentieth Century"/>
            </a:endParaRPr>
          </a:p>
        </p:txBody>
      </p:sp>
      <p:sp>
        <p:nvSpPr>
          <p:cNvPr id="112" name="Google Shape;112;p13" descr="Meerut Institute of Engineering &amp; Technology - MIET - Home | Facebook"/>
          <p:cNvSpPr/>
          <p:nvPr/>
        </p:nvSpPr>
        <p:spPr>
          <a:xfrm>
            <a:off x="273015" y="-242888"/>
            <a:ext cx="406347"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Twentieth Century"/>
              <a:ea typeface="Twentieth Century"/>
              <a:cs typeface="Twentieth Century"/>
              <a:sym typeface="Twentieth Century"/>
            </a:endParaRPr>
          </a:p>
        </p:txBody>
      </p:sp>
      <p:sp>
        <p:nvSpPr>
          <p:cNvPr id="113" name="Google Shape;113;p13" descr="Meerut Institute of Engineering &amp; Technology - MIET - Home | Facebook"/>
          <p:cNvSpPr/>
          <p:nvPr/>
        </p:nvSpPr>
        <p:spPr>
          <a:xfrm>
            <a:off x="273015" y="-242888"/>
            <a:ext cx="406347"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Twentieth Century"/>
              <a:ea typeface="Twentieth Century"/>
              <a:cs typeface="Twentieth Century"/>
              <a:sym typeface="Twentieth Century"/>
            </a:endParaRPr>
          </a:p>
        </p:txBody>
      </p:sp>
      <p:sp>
        <p:nvSpPr>
          <p:cNvPr id="114" name="Google Shape;114;p13" descr="Meerut Institute of Engineering &amp; Technology - MIET - Home | Facebook"/>
          <p:cNvSpPr/>
          <p:nvPr/>
        </p:nvSpPr>
        <p:spPr>
          <a:xfrm>
            <a:off x="273015" y="-242888"/>
            <a:ext cx="406347"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Twentieth Century"/>
              <a:ea typeface="Twentieth Century"/>
              <a:cs typeface="Twentieth Century"/>
              <a:sym typeface="Twentieth Century"/>
            </a:endParaRPr>
          </a:p>
        </p:txBody>
      </p:sp>
      <p:sp>
        <p:nvSpPr>
          <p:cNvPr id="115" name="Google Shape;115;p13" descr="Meerut Institute of Engineering &amp; Technology - MIET - Home | Facebook"/>
          <p:cNvSpPr/>
          <p:nvPr/>
        </p:nvSpPr>
        <p:spPr>
          <a:xfrm>
            <a:off x="273015" y="-242888"/>
            <a:ext cx="406347"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Twentieth Century"/>
              <a:ea typeface="Twentieth Century"/>
              <a:cs typeface="Twentieth Century"/>
              <a:sym typeface="Twentieth Century"/>
            </a:endParaRPr>
          </a:p>
        </p:txBody>
      </p:sp>
      <p:pic>
        <p:nvPicPr>
          <p:cNvPr id="116" name="Google Shape;116;p13"/>
          <p:cNvPicPr preferRelativeResize="0"/>
          <p:nvPr/>
        </p:nvPicPr>
        <p:blipFill rotWithShape="1">
          <a:blip r:embed="rId3">
            <a:alphaModFix/>
          </a:blip>
          <a:srcRect/>
          <a:stretch/>
        </p:blipFill>
        <p:spPr>
          <a:xfrm>
            <a:off x="4959352" y="1118379"/>
            <a:ext cx="2170122" cy="1804939"/>
          </a:xfrm>
          <a:prstGeom prst="rect">
            <a:avLst/>
          </a:prstGeom>
          <a:noFill/>
          <a:ln>
            <a:noFill/>
          </a:ln>
        </p:spPr>
      </p:pic>
    </p:spTree>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DE78A-DC67-0348-1E37-34D2774A2C6C}"/>
              </a:ext>
            </a:extLst>
          </p:cNvPr>
          <p:cNvSpPr>
            <a:spLocks noGrp="1"/>
          </p:cNvSpPr>
          <p:nvPr>
            <p:ph type="title"/>
          </p:nvPr>
        </p:nvSpPr>
        <p:spPr/>
        <p:txBody>
          <a:bodyPr/>
          <a:lstStyle/>
          <a:p>
            <a:r>
              <a:rPr lang="en-US" dirty="0"/>
              <a:t>      </a:t>
            </a:r>
            <a:endParaRPr lang="en-IN" b="1" dirty="0">
              <a:solidFill>
                <a:schemeClr val="tx1"/>
              </a:solidFill>
            </a:endParaRPr>
          </a:p>
        </p:txBody>
      </p:sp>
      <p:sp>
        <p:nvSpPr>
          <p:cNvPr id="3" name="Slide Number Placeholder 2">
            <a:extLst>
              <a:ext uri="{FF2B5EF4-FFF2-40B4-BE49-F238E27FC236}">
                <a16:creationId xmlns:a16="http://schemas.microsoft.com/office/drawing/2014/main" id="{26C5FC41-7672-1F7B-3060-ED409C658C5C}"/>
              </a:ext>
            </a:extLst>
          </p:cNvPr>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10</a:t>
            </a:fld>
            <a:endParaRPr lang="en-US" dirty="0"/>
          </a:p>
        </p:txBody>
      </p:sp>
      <p:sp>
        <p:nvSpPr>
          <p:cNvPr id="4" name="Text Placeholder 3">
            <a:extLst>
              <a:ext uri="{FF2B5EF4-FFF2-40B4-BE49-F238E27FC236}">
                <a16:creationId xmlns:a16="http://schemas.microsoft.com/office/drawing/2014/main" id="{186CAD13-B9F5-0761-AC88-56F583F771CB}"/>
              </a:ext>
            </a:extLst>
          </p:cNvPr>
          <p:cNvSpPr>
            <a:spLocks noGrp="1"/>
          </p:cNvSpPr>
          <p:nvPr>
            <p:ph type="body" idx="1"/>
          </p:nvPr>
        </p:nvSpPr>
        <p:spPr>
          <a:xfrm>
            <a:off x="816758" y="1600199"/>
            <a:ext cx="10869785" cy="5139965"/>
          </a:xfrm>
        </p:spPr>
        <p:txBody>
          <a:bodyPr>
            <a:normAutofit fontScale="92500"/>
          </a:bodyPr>
          <a:lstStyle/>
          <a:p>
            <a:pPr algn="l">
              <a:buFont typeface="Wingdings" panose="05000000000000000000" pitchFamily="2" charset="2"/>
              <a:buChar char="v"/>
            </a:pPr>
            <a:r>
              <a:rPr lang="en-US" sz="2100" b="1" i="0" dirty="0">
                <a:effectLst/>
                <a:latin typeface="Times New Roman" panose="02020603050405020304" pitchFamily="18" charset="0"/>
                <a:cs typeface="Times New Roman" panose="02020603050405020304" pitchFamily="18" charset="0"/>
              </a:rPr>
              <a:t>Development:</a:t>
            </a:r>
            <a:endParaRPr lang="en-US" sz="2100" b="0" i="0" dirty="0">
              <a:effectLst/>
              <a:latin typeface="Times New Roman" panose="02020603050405020304" pitchFamily="18" charset="0"/>
              <a:cs typeface="Times New Roman" panose="02020603050405020304" pitchFamily="18" charset="0"/>
            </a:endParaRPr>
          </a:p>
          <a:p>
            <a:pPr marL="457200" lvl="1" indent="0" algn="l">
              <a:buNone/>
            </a:pPr>
            <a:r>
              <a:rPr lang="en-US" sz="2100" b="0" i="0" dirty="0">
                <a:effectLst/>
                <a:latin typeface="Times New Roman" panose="02020603050405020304" pitchFamily="18" charset="0"/>
                <a:cs typeface="Times New Roman" panose="02020603050405020304" pitchFamily="18" charset="0"/>
              </a:rPr>
              <a:t>Implement the Chatbot System, focusing on the identified functionalities and ensuring alignment with the mini project's objectives.</a:t>
            </a:r>
          </a:p>
          <a:p>
            <a:pPr>
              <a:buFont typeface="Wingdings" panose="05000000000000000000" pitchFamily="2" charset="2"/>
              <a:buChar char="v"/>
            </a:pPr>
            <a:r>
              <a:rPr lang="en-US" sz="2100" b="1" i="0" dirty="0">
                <a:effectLst/>
                <a:latin typeface="Times New Roman" panose="02020603050405020304" pitchFamily="18" charset="0"/>
                <a:cs typeface="Times New Roman" panose="02020603050405020304" pitchFamily="18" charset="0"/>
              </a:rPr>
              <a:t>Testing:</a:t>
            </a:r>
            <a:endParaRPr lang="en-US" sz="2100" b="0" i="0" dirty="0">
              <a:effectLst/>
              <a:latin typeface="Times New Roman" panose="02020603050405020304" pitchFamily="18" charset="0"/>
              <a:cs typeface="Times New Roman" panose="02020603050405020304" pitchFamily="18" charset="0"/>
            </a:endParaRPr>
          </a:p>
          <a:p>
            <a:pPr marL="457200" lvl="1" indent="0" algn="l">
              <a:buNone/>
            </a:pPr>
            <a:r>
              <a:rPr lang="en-US" sz="2100" b="0" i="0" dirty="0">
                <a:effectLst/>
                <a:latin typeface="Times New Roman" panose="02020603050405020304" pitchFamily="18" charset="0"/>
                <a:cs typeface="Times New Roman" panose="02020603050405020304" pitchFamily="18" charset="0"/>
              </a:rPr>
              <a:t>Conduct basic testing to ensure the functionality, usability, and responsiveness of the Chatbot System within the constraints of the mini project.</a:t>
            </a:r>
          </a:p>
          <a:p>
            <a:pPr algn="l">
              <a:buFont typeface="Wingdings" panose="05000000000000000000" pitchFamily="2" charset="2"/>
              <a:buChar char="v"/>
            </a:pPr>
            <a:r>
              <a:rPr lang="en-US" sz="2100" b="1" i="0" dirty="0">
                <a:effectLst/>
                <a:latin typeface="Times New Roman" panose="02020603050405020304" pitchFamily="18" charset="0"/>
                <a:cs typeface="Times New Roman" panose="02020603050405020304" pitchFamily="18" charset="0"/>
              </a:rPr>
              <a:t>User Feedback:</a:t>
            </a:r>
            <a:endParaRPr lang="en-US" sz="2100" b="0" i="0" dirty="0">
              <a:effectLst/>
              <a:latin typeface="Times New Roman" panose="02020603050405020304" pitchFamily="18" charset="0"/>
              <a:cs typeface="Times New Roman" panose="02020603050405020304" pitchFamily="18" charset="0"/>
            </a:endParaRPr>
          </a:p>
          <a:p>
            <a:pPr marL="457200" lvl="1" indent="0" algn="l">
              <a:buNone/>
            </a:pPr>
            <a:r>
              <a:rPr lang="en-US" sz="2100" b="0" i="0" dirty="0">
                <a:effectLst/>
                <a:latin typeface="Times New Roman" panose="02020603050405020304" pitchFamily="18" charset="0"/>
                <a:cs typeface="Times New Roman" panose="02020603050405020304" pitchFamily="18" charset="0"/>
              </a:rPr>
              <a:t>Gather user feedback through a brief usability test or survey to identify areas for improvement and refinement.</a:t>
            </a:r>
          </a:p>
          <a:p>
            <a:pPr algn="l">
              <a:buFont typeface="Wingdings" panose="05000000000000000000" pitchFamily="2" charset="2"/>
              <a:buChar char="v"/>
            </a:pPr>
            <a:r>
              <a:rPr lang="en-US" sz="2100" b="1" i="0" dirty="0">
                <a:effectLst/>
                <a:latin typeface="Times New Roman" panose="02020603050405020304" pitchFamily="18" charset="0"/>
                <a:cs typeface="Times New Roman" panose="02020603050405020304" pitchFamily="18" charset="0"/>
              </a:rPr>
              <a:t>Adjustments and Iterations:</a:t>
            </a:r>
            <a:endParaRPr lang="en-US" sz="2100" b="0" i="0" dirty="0">
              <a:effectLst/>
              <a:latin typeface="Times New Roman" panose="02020603050405020304" pitchFamily="18" charset="0"/>
              <a:cs typeface="Times New Roman" panose="02020603050405020304" pitchFamily="18" charset="0"/>
            </a:endParaRPr>
          </a:p>
          <a:p>
            <a:pPr marL="457200" lvl="1" indent="0" algn="l">
              <a:buNone/>
            </a:pPr>
            <a:r>
              <a:rPr lang="en-US" sz="2100" b="0" i="0" dirty="0">
                <a:effectLst/>
                <a:latin typeface="Times New Roman" panose="02020603050405020304" pitchFamily="18" charset="0"/>
                <a:cs typeface="Times New Roman" panose="02020603050405020304" pitchFamily="18" charset="0"/>
              </a:rPr>
              <a:t>Make necessary adjustments based on user feedback, refining the Chatbot System in an iterative manner.</a:t>
            </a:r>
          </a:p>
          <a:p>
            <a:pPr algn="l">
              <a:buFont typeface="Wingdings" panose="05000000000000000000" pitchFamily="2" charset="2"/>
              <a:buChar char="v"/>
            </a:pPr>
            <a:r>
              <a:rPr lang="en-US" sz="2100" b="1" i="0" dirty="0">
                <a:effectLst/>
                <a:latin typeface="Times New Roman" panose="02020603050405020304" pitchFamily="18" charset="0"/>
                <a:cs typeface="Times New Roman" panose="02020603050405020304" pitchFamily="18" charset="0"/>
              </a:rPr>
              <a:t>Documentation:</a:t>
            </a:r>
            <a:endParaRPr lang="en-US" sz="2100" b="0" i="0" dirty="0">
              <a:effectLst/>
              <a:latin typeface="Times New Roman" panose="02020603050405020304" pitchFamily="18" charset="0"/>
              <a:cs typeface="Times New Roman" panose="02020603050405020304" pitchFamily="18" charset="0"/>
            </a:endParaRPr>
          </a:p>
          <a:p>
            <a:pPr marL="457200" lvl="1" indent="0" algn="l">
              <a:buNone/>
            </a:pPr>
            <a:r>
              <a:rPr lang="en-US" sz="2100" b="0" i="0" dirty="0">
                <a:effectLst/>
                <a:latin typeface="Times New Roman" panose="02020603050405020304" pitchFamily="18" charset="0"/>
                <a:cs typeface="Times New Roman" panose="02020603050405020304" pitchFamily="18" charset="0"/>
              </a:rPr>
              <a:t>Prepare concise documentation outlining the implemented functionalities, system architecture, and any additional information relevant to the mini project.</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5" name="Google Shape;160;p18">
            <a:extLst>
              <a:ext uri="{FF2B5EF4-FFF2-40B4-BE49-F238E27FC236}">
                <a16:creationId xmlns:a16="http://schemas.microsoft.com/office/drawing/2014/main" id="{07FD521E-0583-27D8-48F1-07CD5073FDB4}"/>
              </a:ext>
            </a:extLst>
          </p:cNvPr>
          <p:cNvPicPr preferRelativeResize="0"/>
          <p:nvPr/>
        </p:nvPicPr>
        <p:blipFill rotWithShape="1">
          <a:blip r:embed="rId2">
            <a:alphaModFix/>
          </a:blip>
          <a:srcRect/>
          <a:stretch/>
        </p:blipFill>
        <p:spPr>
          <a:xfrm>
            <a:off x="152401" y="45080"/>
            <a:ext cx="1294606" cy="1227142"/>
          </a:xfrm>
          <a:prstGeom prst="rect">
            <a:avLst/>
          </a:prstGeom>
          <a:noFill/>
          <a:ln>
            <a:noFill/>
          </a:ln>
        </p:spPr>
      </p:pic>
      <p:pic>
        <p:nvPicPr>
          <p:cNvPr id="6" name="Google Shape;161;p18">
            <a:extLst>
              <a:ext uri="{FF2B5EF4-FFF2-40B4-BE49-F238E27FC236}">
                <a16:creationId xmlns:a16="http://schemas.microsoft.com/office/drawing/2014/main" id="{96A64B5B-7B0D-ED53-D0DF-17BA7A328DC2}"/>
              </a:ext>
            </a:extLst>
          </p:cNvPr>
          <p:cNvPicPr preferRelativeResize="0"/>
          <p:nvPr/>
        </p:nvPicPr>
        <p:blipFill rotWithShape="1">
          <a:blip r:embed="rId3">
            <a:alphaModFix/>
          </a:blip>
          <a:srcRect/>
          <a:stretch/>
        </p:blipFill>
        <p:spPr>
          <a:xfrm>
            <a:off x="10751803" y="45080"/>
            <a:ext cx="1374806" cy="1227142"/>
          </a:xfrm>
          <a:prstGeom prst="rect">
            <a:avLst/>
          </a:prstGeom>
          <a:noFill/>
          <a:ln>
            <a:noFill/>
          </a:ln>
        </p:spPr>
      </p:pic>
    </p:spTree>
    <p:extLst>
      <p:ext uri="{BB962C8B-B14F-4D97-AF65-F5344CB8AC3E}">
        <p14:creationId xmlns:p14="http://schemas.microsoft.com/office/powerpoint/2010/main" val="2670865877"/>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E4DE-1690-5387-2EA1-370058FE6D84}"/>
              </a:ext>
            </a:extLst>
          </p:cNvPr>
          <p:cNvSpPr>
            <a:spLocks noGrp="1"/>
          </p:cNvSpPr>
          <p:nvPr>
            <p:ph type="title"/>
          </p:nvPr>
        </p:nvSpPr>
        <p:spPr/>
        <p:txBody>
          <a:bodyPr/>
          <a:lstStyle/>
          <a:p>
            <a:r>
              <a:rPr lang="en-US" dirty="0"/>
              <a:t>      </a:t>
            </a:r>
            <a:endParaRPr lang="en-IN" dirty="0"/>
          </a:p>
        </p:txBody>
      </p:sp>
      <p:sp>
        <p:nvSpPr>
          <p:cNvPr id="3" name="Slide Number Placeholder 2">
            <a:extLst>
              <a:ext uri="{FF2B5EF4-FFF2-40B4-BE49-F238E27FC236}">
                <a16:creationId xmlns:a16="http://schemas.microsoft.com/office/drawing/2014/main" id="{929F1C37-83FF-C43B-F68C-2F88035426E4}"/>
              </a:ext>
            </a:extLst>
          </p:cNvPr>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11</a:t>
            </a:fld>
            <a:endParaRPr lang="en-US" dirty="0"/>
          </a:p>
        </p:txBody>
      </p:sp>
      <p:sp>
        <p:nvSpPr>
          <p:cNvPr id="4" name="Text Placeholder 3">
            <a:extLst>
              <a:ext uri="{FF2B5EF4-FFF2-40B4-BE49-F238E27FC236}">
                <a16:creationId xmlns:a16="http://schemas.microsoft.com/office/drawing/2014/main" id="{09F8FD6D-6326-4845-C101-9BFCC56993DF}"/>
              </a:ext>
            </a:extLst>
          </p:cNvPr>
          <p:cNvSpPr>
            <a:spLocks noGrp="1"/>
          </p:cNvSpPr>
          <p:nvPr>
            <p:ph type="body" idx="1"/>
          </p:nvPr>
        </p:nvSpPr>
        <p:spPr/>
        <p:txBody>
          <a:bodyPr>
            <a:normAutofit/>
          </a:bodyPr>
          <a:lstStyle/>
          <a:p>
            <a:pPr algn="l">
              <a:buFont typeface="Wingdings" panose="05000000000000000000" pitchFamily="2" charset="2"/>
              <a:buChar char="v"/>
            </a:pPr>
            <a:r>
              <a:rPr lang="en-US" sz="2000" b="1" i="0" dirty="0">
                <a:effectLst/>
                <a:latin typeface="Times New Roman" panose="02020603050405020304" pitchFamily="18" charset="0"/>
                <a:cs typeface="Times New Roman" panose="02020603050405020304" pitchFamily="18" charset="0"/>
              </a:rPr>
              <a:t>Deployment:</a:t>
            </a:r>
            <a:endParaRPr lang="en-US" sz="2000" b="0" i="0" dirty="0">
              <a:effectLst/>
              <a:latin typeface="Times New Roman" panose="02020603050405020304" pitchFamily="18" charset="0"/>
              <a:cs typeface="Times New Roman" panose="02020603050405020304" pitchFamily="18" charset="0"/>
            </a:endParaRPr>
          </a:p>
          <a:p>
            <a:pPr marL="457200" lvl="1" indent="0" algn="l">
              <a:buNone/>
            </a:pPr>
            <a:r>
              <a:rPr lang="en-US" sz="2000" b="0" i="0" dirty="0">
                <a:effectLst/>
                <a:latin typeface="Times New Roman" panose="02020603050405020304" pitchFamily="18" charset="0"/>
                <a:cs typeface="Times New Roman" panose="02020603050405020304" pitchFamily="18" charset="0"/>
              </a:rPr>
              <a:t>Deploy the Chatbot System in the mini project environment for further testing and evaluation.</a:t>
            </a:r>
          </a:p>
          <a:p>
            <a:pPr algn="l">
              <a:buFont typeface="Wingdings" panose="05000000000000000000" pitchFamily="2" charset="2"/>
              <a:buChar char="v"/>
            </a:pPr>
            <a:r>
              <a:rPr lang="en-US" sz="2000" b="1" i="0" dirty="0">
                <a:effectLst/>
                <a:latin typeface="Times New Roman" panose="02020603050405020304" pitchFamily="18" charset="0"/>
                <a:cs typeface="Times New Roman" panose="02020603050405020304" pitchFamily="18" charset="0"/>
              </a:rPr>
              <a:t>Evaluation:</a:t>
            </a:r>
            <a:endParaRPr lang="en-US" sz="2000" b="0" i="0" dirty="0">
              <a:effectLst/>
              <a:latin typeface="Times New Roman" panose="02020603050405020304" pitchFamily="18" charset="0"/>
              <a:cs typeface="Times New Roman" panose="02020603050405020304" pitchFamily="18" charset="0"/>
            </a:endParaRPr>
          </a:p>
          <a:p>
            <a:pPr marL="457200" lvl="1" indent="0" algn="l">
              <a:buNone/>
            </a:pPr>
            <a:r>
              <a:rPr lang="en-US" sz="2000" b="0" i="0" dirty="0">
                <a:effectLst/>
                <a:latin typeface="Times New Roman" panose="02020603050405020304" pitchFamily="18" charset="0"/>
                <a:cs typeface="Times New Roman" panose="02020603050405020304" pitchFamily="18" charset="0"/>
              </a:rPr>
              <a:t>Evaluate the success of the Chatbot System based on predefined criteria, such as user satisfaction and functionality achievement within the mini project's scope.</a:t>
            </a:r>
          </a:p>
          <a:p>
            <a:pPr algn="l">
              <a:buFont typeface="Wingdings" panose="05000000000000000000" pitchFamily="2" charset="2"/>
              <a:buChar char="v"/>
            </a:pPr>
            <a:r>
              <a:rPr lang="en-US" sz="2000" b="1" i="0" dirty="0">
                <a:effectLst/>
                <a:latin typeface="Times New Roman" panose="02020603050405020304" pitchFamily="18" charset="0"/>
                <a:cs typeface="Times New Roman" panose="02020603050405020304" pitchFamily="18" charset="0"/>
              </a:rPr>
              <a:t>Final Adjustments:</a:t>
            </a:r>
            <a:endParaRPr lang="en-US" sz="2000" b="0" i="0" dirty="0">
              <a:effectLst/>
              <a:latin typeface="Times New Roman" panose="02020603050405020304" pitchFamily="18" charset="0"/>
              <a:cs typeface="Times New Roman" panose="02020603050405020304" pitchFamily="18" charset="0"/>
            </a:endParaRPr>
          </a:p>
          <a:p>
            <a:pPr marL="457200" lvl="1" indent="0" algn="l">
              <a:buNone/>
            </a:pPr>
            <a:r>
              <a:rPr lang="en-US" sz="2000" b="0" i="0" dirty="0">
                <a:effectLst/>
                <a:latin typeface="Times New Roman" panose="02020603050405020304" pitchFamily="18" charset="0"/>
                <a:cs typeface="Times New Roman" panose="02020603050405020304" pitchFamily="18" charset="0"/>
              </a:rPr>
              <a:t>Make final adjustments based on the evaluation results, ensuring that the Chatbot System meets the objectives of the mini project.</a:t>
            </a:r>
          </a:p>
          <a:p>
            <a:pPr algn="l">
              <a:buFont typeface="Wingdings" panose="05000000000000000000" pitchFamily="2" charset="2"/>
              <a:buChar char="v"/>
            </a:pPr>
            <a:r>
              <a:rPr lang="en-US" sz="2000" b="1" i="0" dirty="0">
                <a:effectLst/>
                <a:latin typeface="Times New Roman" panose="02020603050405020304" pitchFamily="18" charset="0"/>
                <a:cs typeface="Times New Roman" panose="02020603050405020304" pitchFamily="18" charset="0"/>
              </a:rPr>
              <a:t>Conclusion:</a:t>
            </a:r>
            <a:endParaRPr lang="en-US" sz="2000" b="0" i="0" dirty="0">
              <a:effectLst/>
              <a:latin typeface="Times New Roman" panose="02020603050405020304" pitchFamily="18" charset="0"/>
              <a:cs typeface="Times New Roman" panose="02020603050405020304" pitchFamily="18" charset="0"/>
            </a:endParaRPr>
          </a:p>
          <a:p>
            <a:pPr marL="457200" lvl="1" indent="0" algn="l">
              <a:buNone/>
            </a:pPr>
            <a:r>
              <a:rPr lang="en-US" sz="2000" b="0" i="0" dirty="0">
                <a:effectLst/>
                <a:latin typeface="Times New Roman" panose="02020603050405020304" pitchFamily="18" charset="0"/>
                <a:cs typeface="Times New Roman" panose="02020603050405020304" pitchFamily="18" charset="0"/>
              </a:rPr>
              <a:t>Summarize the methodology, highlighting key steps taken to develop and refine the Chatbot System within the constraints of the mini project.</a:t>
            </a:r>
          </a:p>
          <a:p>
            <a:pPr>
              <a:buSzPct val="430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pic>
        <p:nvPicPr>
          <p:cNvPr id="5" name="Google Shape;160;p18">
            <a:extLst>
              <a:ext uri="{FF2B5EF4-FFF2-40B4-BE49-F238E27FC236}">
                <a16:creationId xmlns:a16="http://schemas.microsoft.com/office/drawing/2014/main" id="{4EBA454D-67A7-7572-09B6-6CAF203F7477}"/>
              </a:ext>
            </a:extLst>
          </p:cNvPr>
          <p:cNvPicPr preferRelativeResize="0"/>
          <p:nvPr/>
        </p:nvPicPr>
        <p:blipFill rotWithShape="1">
          <a:blip r:embed="rId2">
            <a:alphaModFix/>
          </a:blip>
          <a:srcRect/>
          <a:stretch/>
        </p:blipFill>
        <p:spPr>
          <a:xfrm>
            <a:off x="152401" y="45080"/>
            <a:ext cx="1294606" cy="1227142"/>
          </a:xfrm>
          <a:prstGeom prst="rect">
            <a:avLst/>
          </a:prstGeom>
          <a:noFill/>
          <a:ln>
            <a:noFill/>
          </a:ln>
        </p:spPr>
      </p:pic>
      <p:pic>
        <p:nvPicPr>
          <p:cNvPr id="6" name="Google Shape;161;p18">
            <a:extLst>
              <a:ext uri="{FF2B5EF4-FFF2-40B4-BE49-F238E27FC236}">
                <a16:creationId xmlns:a16="http://schemas.microsoft.com/office/drawing/2014/main" id="{24391CC8-A0BD-A631-92A3-1F802DCD0BF4}"/>
              </a:ext>
            </a:extLst>
          </p:cNvPr>
          <p:cNvPicPr preferRelativeResize="0"/>
          <p:nvPr/>
        </p:nvPicPr>
        <p:blipFill rotWithShape="1">
          <a:blip r:embed="rId3">
            <a:alphaModFix/>
          </a:blip>
          <a:srcRect/>
          <a:stretch/>
        </p:blipFill>
        <p:spPr>
          <a:xfrm>
            <a:off x="10751803" y="45080"/>
            <a:ext cx="1374806" cy="1227142"/>
          </a:xfrm>
          <a:prstGeom prst="rect">
            <a:avLst/>
          </a:prstGeom>
          <a:noFill/>
          <a:ln>
            <a:noFill/>
          </a:ln>
        </p:spPr>
      </p:pic>
    </p:spTree>
    <p:extLst>
      <p:ext uri="{BB962C8B-B14F-4D97-AF65-F5344CB8AC3E}">
        <p14:creationId xmlns:p14="http://schemas.microsoft.com/office/powerpoint/2010/main" val="2235061767"/>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E4DE-1690-5387-2EA1-370058FE6D84}"/>
              </a:ext>
            </a:extLst>
          </p:cNvPr>
          <p:cNvSpPr>
            <a:spLocks noGrp="1"/>
          </p:cNvSpPr>
          <p:nvPr>
            <p:ph type="title"/>
          </p:nvPr>
        </p:nvSpPr>
        <p:spPr/>
        <p:txBody>
          <a:bodyPr/>
          <a:lstStyle/>
          <a:p>
            <a:r>
              <a:rPr lang="en-US" dirty="0"/>
              <a:t>      </a:t>
            </a:r>
            <a:r>
              <a:rPr lang="en-US" b="1" dirty="0">
                <a:solidFill>
                  <a:schemeClr val="tx1"/>
                </a:solidFill>
              </a:rPr>
              <a:t>DFD</a:t>
            </a:r>
            <a:endParaRPr lang="en-IN" b="1" dirty="0">
              <a:solidFill>
                <a:schemeClr val="tx1"/>
              </a:solidFill>
            </a:endParaRPr>
          </a:p>
        </p:txBody>
      </p:sp>
      <p:sp>
        <p:nvSpPr>
          <p:cNvPr id="3" name="Slide Number Placeholder 2">
            <a:extLst>
              <a:ext uri="{FF2B5EF4-FFF2-40B4-BE49-F238E27FC236}">
                <a16:creationId xmlns:a16="http://schemas.microsoft.com/office/drawing/2014/main" id="{929F1C37-83FF-C43B-F68C-2F88035426E4}"/>
              </a:ext>
            </a:extLst>
          </p:cNvPr>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12</a:t>
            </a:fld>
            <a:endParaRPr lang="en-US" dirty="0"/>
          </a:p>
        </p:txBody>
      </p:sp>
      <p:sp>
        <p:nvSpPr>
          <p:cNvPr id="14" name="Text Placeholder 13">
            <a:extLst>
              <a:ext uri="{FF2B5EF4-FFF2-40B4-BE49-F238E27FC236}">
                <a16:creationId xmlns:a16="http://schemas.microsoft.com/office/drawing/2014/main" id="{13CC9948-4CCA-3954-166F-329C2FD2874C}"/>
              </a:ext>
            </a:extLst>
          </p:cNvPr>
          <p:cNvSpPr>
            <a:spLocks noGrp="1"/>
          </p:cNvSpPr>
          <p:nvPr>
            <p:ph type="body" idx="1"/>
          </p:nvPr>
        </p:nvSpPr>
        <p:spPr/>
        <p:txBody>
          <a:bodyPr/>
          <a:lstStyle/>
          <a:p>
            <a:pPr marL="160020" indent="0">
              <a:buNone/>
            </a:pPr>
            <a:endParaRPr lang="en-IN" dirty="0"/>
          </a:p>
        </p:txBody>
      </p:sp>
      <p:pic>
        <p:nvPicPr>
          <p:cNvPr id="5" name="Google Shape;160;p18">
            <a:extLst>
              <a:ext uri="{FF2B5EF4-FFF2-40B4-BE49-F238E27FC236}">
                <a16:creationId xmlns:a16="http://schemas.microsoft.com/office/drawing/2014/main" id="{4EBA454D-67A7-7572-09B6-6CAF203F7477}"/>
              </a:ext>
            </a:extLst>
          </p:cNvPr>
          <p:cNvPicPr preferRelativeResize="0"/>
          <p:nvPr/>
        </p:nvPicPr>
        <p:blipFill rotWithShape="1">
          <a:blip r:embed="rId2">
            <a:alphaModFix/>
          </a:blip>
          <a:srcRect/>
          <a:stretch/>
        </p:blipFill>
        <p:spPr>
          <a:xfrm>
            <a:off x="152401" y="45080"/>
            <a:ext cx="1294606" cy="1227142"/>
          </a:xfrm>
          <a:prstGeom prst="rect">
            <a:avLst/>
          </a:prstGeom>
          <a:noFill/>
          <a:ln>
            <a:noFill/>
          </a:ln>
        </p:spPr>
      </p:pic>
      <p:pic>
        <p:nvPicPr>
          <p:cNvPr id="6" name="Google Shape;161;p18">
            <a:extLst>
              <a:ext uri="{FF2B5EF4-FFF2-40B4-BE49-F238E27FC236}">
                <a16:creationId xmlns:a16="http://schemas.microsoft.com/office/drawing/2014/main" id="{24391CC8-A0BD-A631-92A3-1F802DCD0BF4}"/>
              </a:ext>
            </a:extLst>
          </p:cNvPr>
          <p:cNvPicPr preferRelativeResize="0"/>
          <p:nvPr/>
        </p:nvPicPr>
        <p:blipFill rotWithShape="1">
          <a:blip r:embed="rId3">
            <a:alphaModFix/>
          </a:blip>
          <a:srcRect/>
          <a:stretch/>
        </p:blipFill>
        <p:spPr>
          <a:xfrm>
            <a:off x="10751803" y="45080"/>
            <a:ext cx="1374806" cy="1227142"/>
          </a:xfrm>
          <a:prstGeom prst="rect">
            <a:avLst/>
          </a:prstGeom>
          <a:noFill/>
          <a:ln>
            <a:noFill/>
          </a:ln>
        </p:spPr>
      </p:pic>
      <p:pic>
        <p:nvPicPr>
          <p:cNvPr id="12" name="Picture 11">
            <a:extLst>
              <a:ext uri="{FF2B5EF4-FFF2-40B4-BE49-F238E27FC236}">
                <a16:creationId xmlns:a16="http://schemas.microsoft.com/office/drawing/2014/main" id="{E9759373-3FCD-C800-3981-D638F21F9595}"/>
              </a:ext>
            </a:extLst>
          </p:cNvPr>
          <p:cNvPicPr>
            <a:picLocks noChangeAspect="1"/>
          </p:cNvPicPr>
          <p:nvPr/>
        </p:nvPicPr>
        <p:blipFill>
          <a:blip r:embed="rId4"/>
          <a:stretch>
            <a:fillRect/>
          </a:stretch>
        </p:blipFill>
        <p:spPr>
          <a:xfrm>
            <a:off x="1319213" y="1516698"/>
            <a:ext cx="6698593" cy="5335943"/>
          </a:xfrm>
          <a:prstGeom prst="rect">
            <a:avLst/>
          </a:prstGeom>
        </p:spPr>
      </p:pic>
    </p:spTree>
    <p:extLst>
      <p:ext uri="{BB962C8B-B14F-4D97-AF65-F5344CB8AC3E}">
        <p14:creationId xmlns:p14="http://schemas.microsoft.com/office/powerpoint/2010/main" val="656742020"/>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E4DE-1690-5387-2EA1-370058FE6D84}"/>
              </a:ext>
            </a:extLst>
          </p:cNvPr>
          <p:cNvSpPr>
            <a:spLocks noGrp="1"/>
          </p:cNvSpPr>
          <p:nvPr>
            <p:ph type="title"/>
          </p:nvPr>
        </p:nvSpPr>
        <p:spPr/>
        <p:txBody>
          <a:bodyPr/>
          <a:lstStyle/>
          <a:p>
            <a:r>
              <a:rPr lang="en-US" dirty="0"/>
              <a:t>      </a:t>
            </a:r>
            <a:r>
              <a:rPr lang="en-US" b="1" dirty="0">
                <a:solidFill>
                  <a:schemeClr val="tx1"/>
                </a:solidFill>
              </a:rPr>
              <a:t>Sample Screenshot</a:t>
            </a:r>
            <a:endParaRPr lang="en-IN" b="1" dirty="0">
              <a:solidFill>
                <a:schemeClr val="tx1"/>
              </a:solidFill>
            </a:endParaRPr>
          </a:p>
        </p:txBody>
      </p:sp>
      <p:sp>
        <p:nvSpPr>
          <p:cNvPr id="3" name="Slide Number Placeholder 2">
            <a:extLst>
              <a:ext uri="{FF2B5EF4-FFF2-40B4-BE49-F238E27FC236}">
                <a16:creationId xmlns:a16="http://schemas.microsoft.com/office/drawing/2014/main" id="{929F1C37-83FF-C43B-F68C-2F88035426E4}"/>
              </a:ext>
            </a:extLst>
          </p:cNvPr>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13</a:t>
            </a:fld>
            <a:endParaRPr lang="en-US" dirty="0"/>
          </a:p>
        </p:txBody>
      </p:sp>
      <p:sp>
        <p:nvSpPr>
          <p:cNvPr id="14" name="Text Placeholder 13">
            <a:extLst>
              <a:ext uri="{FF2B5EF4-FFF2-40B4-BE49-F238E27FC236}">
                <a16:creationId xmlns:a16="http://schemas.microsoft.com/office/drawing/2014/main" id="{13CC9948-4CCA-3954-166F-329C2FD2874C}"/>
              </a:ext>
            </a:extLst>
          </p:cNvPr>
          <p:cNvSpPr>
            <a:spLocks noGrp="1"/>
          </p:cNvSpPr>
          <p:nvPr>
            <p:ph type="body" idx="1"/>
          </p:nvPr>
        </p:nvSpPr>
        <p:spPr>
          <a:xfrm>
            <a:off x="424206" y="1696825"/>
            <a:ext cx="11500701" cy="5043340"/>
          </a:xfrm>
        </p:spPr>
        <p:txBody>
          <a:bodyPr>
            <a:normAutofit/>
          </a:bodyPr>
          <a:lstStyle/>
          <a:p>
            <a:pPr marL="160020" indent="0">
              <a:buNone/>
            </a:pPr>
            <a:endParaRPr lang="en-IN" dirty="0"/>
          </a:p>
        </p:txBody>
      </p:sp>
      <p:pic>
        <p:nvPicPr>
          <p:cNvPr id="5" name="Google Shape;160;p18">
            <a:extLst>
              <a:ext uri="{FF2B5EF4-FFF2-40B4-BE49-F238E27FC236}">
                <a16:creationId xmlns:a16="http://schemas.microsoft.com/office/drawing/2014/main" id="{4EBA454D-67A7-7572-09B6-6CAF203F7477}"/>
              </a:ext>
            </a:extLst>
          </p:cNvPr>
          <p:cNvPicPr preferRelativeResize="0"/>
          <p:nvPr/>
        </p:nvPicPr>
        <p:blipFill rotWithShape="1">
          <a:blip r:embed="rId2">
            <a:alphaModFix/>
          </a:blip>
          <a:srcRect/>
          <a:stretch/>
        </p:blipFill>
        <p:spPr>
          <a:xfrm>
            <a:off x="152401" y="45080"/>
            <a:ext cx="1294606" cy="1227142"/>
          </a:xfrm>
          <a:prstGeom prst="rect">
            <a:avLst/>
          </a:prstGeom>
          <a:noFill/>
          <a:ln>
            <a:noFill/>
          </a:ln>
        </p:spPr>
      </p:pic>
      <p:pic>
        <p:nvPicPr>
          <p:cNvPr id="6" name="Google Shape;161;p18">
            <a:extLst>
              <a:ext uri="{FF2B5EF4-FFF2-40B4-BE49-F238E27FC236}">
                <a16:creationId xmlns:a16="http://schemas.microsoft.com/office/drawing/2014/main" id="{24391CC8-A0BD-A631-92A3-1F802DCD0BF4}"/>
              </a:ext>
            </a:extLst>
          </p:cNvPr>
          <p:cNvPicPr preferRelativeResize="0"/>
          <p:nvPr/>
        </p:nvPicPr>
        <p:blipFill rotWithShape="1">
          <a:blip r:embed="rId3">
            <a:alphaModFix/>
          </a:blip>
          <a:srcRect/>
          <a:stretch/>
        </p:blipFill>
        <p:spPr>
          <a:xfrm>
            <a:off x="10751803" y="45080"/>
            <a:ext cx="1374806" cy="1227142"/>
          </a:xfrm>
          <a:prstGeom prst="rect">
            <a:avLst/>
          </a:prstGeom>
          <a:noFill/>
          <a:ln>
            <a:noFill/>
          </a:ln>
        </p:spPr>
      </p:pic>
      <p:pic>
        <p:nvPicPr>
          <p:cNvPr id="7" name="Picture 6">
            <a:extLst>
              <a:ext uri="{FF2B5EF4-FFF2-40B4-BE49-F238E27FC236}">
                <a16:creationId xmlns:a16="http://schemas.microsoft.com/office/drawing/2014/main" id="{ACEC5B23-4CD6-C586-5A1A-2B6BAABD0015}"/>
              </a:ext>
            </a:extLst>
          </p:cNvPr>
          <p:cNvPicPr>
            <a:picLocks noChangeAspect="1"/>
          </p:cNvPicPr>
          <p:nvPr/>
        </p:nvPicPr>
        <p:blipFill>
          <a:blip r:embed="rId4"/>
          <a:stretch>
            <a:fillRect/>
          </a:stretch>
        </p:blipFill>
        <p:spPr>
          <a:xfrm>
            <a:off x="152401" y="1643802"/>
            <a:ext cx="11847922" cy="5169118"/>
          </a:xfrm>
          <a:prstGeom prst="rect">
            <a:avLst/>
          </a:prstGeom>
        </p:spPr>
      </p:pic>
    </p:spTree>
    <p:extLst>
      <p:ext uri="{BB962C8B-B14F-4D97-AF65-F5344CB8AC3E}">
        <p14:creationId xmlns:p14="http://schemas.microsoft.com/office/powerpoint/2010/main" val="3233765998"/>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447007" y="228600"/>
            <a:ext cx="9372599"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wentieth Century"/>
              <a:buNone/>
            </a:pPr>
            <a:r>
              <a:rPr lang="en-US" b="1" dirty="0">
                <a:solidFill>
                  <a:schemeClr val="dk1"/>
                </a:solidFill>
              </a:rPr>
              <a:t> EXPERIMENTAL DETAILS</a:t>
            </a:r>
            <a:endParaRPr lang="en-US" dirty="0"/>
          </a:p>
        </p:txBody>
      </p:sp>
      <p:sp>
        <p:nvSpPr>
          <p:cNvPr id="176" name="Google Shape;176;p20"/>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14</a:t>
            </a:fld>
            <a:endParaRPr dirty="0"/>
          </a:p>
        </p:txBody>
      </p:sp>
      <p:sp>
        <p:nvSpPr>
          <p:cNvPr id="177" name="Google Shape;177;p20"/>
          <p:cNvSpPr txBox="1">
            <a:spLocks noGrp="1"/>
          </p:cNvSpPr>
          <p:nvPr>
            <p:ph type="body" idx="1"/>
          </p:nvPr>
        </p:nvSpPr>
        <p:spPr>
          <a:xfrm>
            <a:off x="761206" y="1524000"/>
            <a:ext cx="11201400" cy="5105400"/>
          </a:xfrm>
          <a:prstGeom prst="rect">
            <a:avLst/>
          </a:prstGeom>
          <a:noFill/>
          <a:ln>
            <a:noFill/>
          </a:ln>
        </p:spPr>
        <p:txBody>
          <a:bodyPr spcFirstLastPara="1" wrap="square" lIns="91425" tIns="45700" rIns="91425" bIns="45700" anchor="t" anchorCtr="0">
            <a:noAutofit/>
          </a:bodyPr>
          <a:lstStyle/>
          <a:p>
            <a:pPr algn="l">
              <a:buFont typeface="Wingdings" panose="05000000000000000000" pitchFamily="2" charset="2"/>
              <a:buChar char="v"/>
            </a:pPr>
            <a:r>
              <a:rPr lang="en-US" sz="1800" b="1" i="0" dirty="0">
                <a:effectLst/>
                <a:latin typeface="Times New Roman" panose="02020603050405020304" pitchFamily="18" charset="0"/>
                <a:cs typeface="Times New Roman" panose="02020603050405020304" pitchFamily="18" charset="0"/>
              </a:rPr>
              <a:t>Data Collection:</a:t>
            </a:r>
            <a:endParaRPr lang="en-US" sz="1800" b="0" i="0" dirty="0">
              <a:effectLst/>
              <a:latin typeface="Times New Roman" panose="02020603050405020304" pitchFamily="18" charset="0"/>
              <a:cs typeface="Times New Roman" panose="02020603050405020304" pitchFamily="18" charset="0"/>
            </a:endParaRPr>
          </a:p>
          <a:p>
            <a:pPr marL="160020" indent="0" algn="l">
              <a:buNone/>
            </a:pPr>
            <a:r>
              <a:rPr lang="en-US" sz="1800" b="0" i="0" dirty="0">
                <a:effectLst/>
                <a:latin typeface="Times New Roman" panose="02020603050405020304" pitchFamily="18" charset="0"/>
                <a:cs typeface="Times New Roman" panose="02020603050405020304" pitchFamily="18" charset="0"/>
              </a:rPr>
              <a:t>Collect a set of diverse user queries and corresponding responses to form the basis for training and testing the Chatbot System.</a:t>
            </a:r>
          </a:p>
          <a:p>
            <a:pPr algn="l">
              <a:buFont typeface="Wingdings" panose="05000000000000000000" pitchFamily="2" charset="2"/>
              <a:buChar char="v"/>
            </a:pPr>
            <a:r>
              <a:rPr lang="en-US" sz="1800" b="1" i="0" dirty="0">
                <a:effectLst/>
                <a:latin typeface="Times New Roman" panose="02020603050405020304" pitchFamily="18" charset="0"/>
                <a:cs typeface="Times New Roman" panose="02020603050405020304" pitchFamily="18" charset="0"/>
              </a:rPr>
              <a:t>Training Data:</a:t>
            </a:r>
            <a:endParaRPr lang="en-US" sz="1800" b="0" i="0" dirty="0">
              <a:effectLst/>
              <a:latin typeface="Times New Roman" panose="02020603050405020304" pitchFamily="18" charset="0"/>
              <a:cs typeface="Times New Roman" panose="02020603050405020304" pitchFamily="18" charset="0"/>
            </a:endParaRPr>
          </a:p>
          <a:p>
            <a:pPr marL="160020" indent="0" algn="l">
              <a:buNone/>
            </a:pPr>
            <a:r>
              <a:rPr lang="en-US" sz="1800" b="0" i="0" dirty="0">
                <a:effectLst/>
                <a:latin typeface="Times New Roman" panose="02020603050405020304" pitchFamily="18" charset="0"/>
                <a:cs typeface="Times New Roman" panose="02020603050405020304" pitchFamily="18" charset="0"/>
              </a:rPr>
              <a:t>Utilize a small dataset for training the Chatbot's natural language processing (NLP) model, ensuring relevance to the targeted domain of the mini project.</a:t>
            </a:r>
          </a:p>
          <a:p>
            <a:pPr algn="l">
              <a:buFont typeface="Wingdings" panose="05000000000000000000" pitchFamily="2" charset="2"/>
              <a:buChar char="v"/>
            </a:pPr>
            <a:r>
              <a:rPr lang="en-US" sz="1800" b="1" i="0" dirty="0">
                <a:effectLst/>
                <a:latin typeface="Times New Roman" panose="02020603050405020304" pitchFamily="18" charset="0"/>
                <a:cs typeface="Times New Roman" panose="02020603050405020304" pitchFamily="18" charset="0"/>
              </a:rPr>
              <a:t>Chatbot Implementation:</a:t>
            </a:r>
            <a:endParaRPr lang="en-US" sz="1800" b="0" i="0" dirty="0">
              <a:effectLst/>
              <a:latin typeface="Times New Roman" panose="02020603050405020304" pitchFamily="18" charset="0"/>
              <a:cs typeface="Times New Roman" panose="02020603050405020304" pitchFamily="18" charset="0"/>
            </a:endParaRPr>
          </a:p>
          <a:p>
            <a:pPr marL="160020" indent="0" algn="l">
              <a:buNone/>
            </a:pPr>
            <a:r>
              <a:rPr lang="en-US" sz="1800" b="0" i="0" dirty="0">
                <a:effectLst/>
                <a:latin typeface="Times New Roman" panose="02020603050405020304" pitchFamily="18" charset="0"/>
                <a:cs typeface="Times New Roman" panose="02020603050405020304" pitchFamily="18" charset="0"/>
              </a:rPr>
              <a:t>Develop the Chatbot System, incorporating the trained NLP model and integrating it into a user-friendly interface.</a:t>
            </a:r>
          </a:p>
          <a:p>
            <a:pPr algn="l">
              <a:buFont typeface="Wingdings" panose="05000000000000000000" pitchFamily="2" charset="2"/>
              <a:buChar char="v"/>
            </a:pPr>
            <a:r>
              <a:rPr lang="en-US" sz="1800" b="1" i="0" dirty="0">
                <a:effectLst/>
                <a:latin typeface="Times New Roman" panose="02020603050405020304" pitchFamily="18" charset="0"/>
                <a:cs typeface="Times New Roman" panose="02020603050405020304" pitchFamily="18" charset="0"/>
              </a:rPr>
              <a:t>Usability Testing:</a:t>
            </a:r>
            <a:endParaRPr lang="en-US" sz="1800" b="0" i="0" dirty="0">
              <a:effectLst/>
              <a:latin typeface="Times New Roman" panose="02020603050405020304" pitchFamily="18" charset="0"/>
              <a:cs typeface="Times New Roman" panose="02020603050405020304" pitchFamily="18" charset="0"/>
            </a:endParaRPr>
          </a:p>
          <a:p>
            <a:pPr marL="160020" indent="0" algn="l">
              <a:buNone/>
            </a:pPr>
            <a:r>
              <a:rPr lang="en-US" sz="1800" b="0" i="0" dirty="0">
                <a:effectLst/>
                <a:latin typeface="Times New Roman" panose="02020603050405020304" pitchFamily="18" charset="0"/>
                <a:cs typeface="Times New Roman" panose="02020603050405020304" pitchFamily="18" charset="0"/>
              </a:rPr>
              <a:t>Conduct usability testing with a select group of users to assess the system's ease of use, effectiveness in understanding queries, and overall user satisfaction.</a:t>
            </a:r>
          </a:p>
          <a:p>
            <a:pPr algn="l">
              <a:buFont typeface="Wingdings" panose="05000000000000000000" pitchFamily="2" charset="2"/>
              <a:buChar char="v"/>
            </a:pPr>
            <a:r>
              <a:rPr lang="en-US" sz="1800" b="1" i="0" dirty="0">
                <a:effectLst/>
                <a:latin typeface="Times New Roman" panose="02020603050405020304" pitchFamily="18" charset="0"/>
                <a:cs typeface="Times New Roman" panose="02020603050405020304" pitchFamily="18" charset="0"/>
              </a:rPr>
              <a:t>User Feedback:</a:t>
            </a:r>
            <a:endParaRPr lang="en-US" sz="1800" b="0" i="0" dirty="0">
              <a:effectLst/>
              <a:latin typeface="Times New Roman" panose="02020603050405020304" pitchFamily="18" charset="0"/>
              <a:cs typeface="Times New Roman" panose="02020603050405020304" pitchFamily="18" charset="0"/>
            </a:endParaRPr>
          </a:p>
          <a:p>
            <a:pPr marL="160020" indent="0" algn="l">
              <a:buNone/>
            </a:pPr>
            <a:r>
              <a:rPr lang="en-US" sz="1800" b="0" i="0" dirty="0">
                <a:effectLst/>
                <a:latin typeface="Times New Roman" panose="02020603050405020304" pitchFamily="18" charset="0"/>
                <a:cs typeface="Times New Roman" panose="02020603050405020304" pitchFamily="18" charset="0"/>
              </a:rPr>
              <a:t>Collect user feedback through a brief survey or interviews, focusing on their experience with the Chatbot System, any encountered issues, and suggestions for improvement.</a:t>
            </a:r>
          </a:p>
          <a:p>
            <a:pPr marL="342900" lvl="0" indent="-342900" algn="just" rtl="0">
              <a:spcBef>
                <a:spcPts val="0"/>
              </a:spcBef>
              <a:spcAft>
                <a:spcPts val="0"/>
              </a:spcAft>
              <a:buSzPts val="1920"/>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pic>
        <p:nvPicPr>
          <p:cNvPr id="178" name="Google Shape;178;p20"/>
          <p:cNvPicPr preferRelativeResize="0"/>
          <p:nvPr/>
        </p:nvPicPr>
        <p:blipFill rotWithShape="1">
          <a:blip r:embed="rId3">
            <a:alphaModFix/>
          </a:blip>
          <a:srcRect/>
          <a:stretch/>
        </p:blipFill>
        <p:spPr>
          <a:xfrm>
            <a:off x="152401" y="45080"/>
            <a:ext cx="1294606" cy="1227142"/>
          </a:xfrm>
          <a:prstGeom prst="rect">
            <a:avLst/>
          </a:prstGeom>
          <a:noFill/>
          <a:ln>
            <a:noFill/>
          </a:ln>
        </p:spPr>
      </p:pic>
      <p:pic>
        <p:nvPicPr>
          <p:cNvPr id="179" name="Google Shape;179;p20"/>
          <p:cNvPicPr preferRelativeResize="0"/>
          <p:nvPr/>
        </p:nvPicPr>
        <p:blipFill rotWithShape="1">
          <a:blip r:embed="rId4">
            <a:alphaModFix/>
          </a:blip>
          <a:srcRect/>
          <a:stretch/>
        </p:blipFill>
        <p:spPr>
          <a:xfrm>
            <a:off x="10751803" y="45080"/>
            <a:ext cx="1374806" cy="1227142"/>
          </a:xfrm>
          <a:prstGeom prst="rect">
            <a:avLst/>
          </a:prstGeom>
          <a:noFill/>
          <a:ln>
            <a:noFill/>
          </a:ln>
        </p:spPr>
      </p:pic>
    </p:spTree>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EDA7-F6F5-1FB9-4139-609B6A30A021}"/>
              </a:ext>
            </a:extLst>
          </p:cNvPr>
          <p:cNvSpPr>
            <a:spLocks noGrp="1"/>
          </p:cNvSpPr>
          <p:nvPr>
            <p:ph type="title"/>
          </p:nvPr>
        </p:nvSpPr>
        <p:spPr>
          <a:xfrm>
            <a:off x="1447007" y="228600"/>
            <a:ext cx="10239536" cy="990600"/>
          </a:xfrm>
        </p:spPr>
        <p:txBody>
          <a:bodyPr/>
          <a:lstStyle/>
          <a:p>
            <a:r>
              <a:rPr lang="en-US" b="1" dirty="0">
                <a:solidFill>
                  <a:schemeClr val="dk1"/>
                </a:solidFill>
              </a:rPr>
              <a:t>CONSULTATIONS</a:t>
            </a:r>
            <a:endParaRPr lang="en-IN" dirty="0"/>
          </a:p>
        </p:txBody>
      </p:sp>
      <p:sp>
        <p:nvSpPr>
          <p:cNvPr id="3" name="Slide Number Placeholder 2">
            <a:extLst>
              <a:ext uri="{FF2B5EF4-FFF2-40B4-BE49-F238E27FC236}">
                <a16:creationId xmlns:a16="http://schemas.microsoft.com/office/drawing/2014/main" id="{2D4EB34C-05E5-03FD-188E-3A44A99B9514}"/>
              </a:ext>
            </a:extLst>
          </p:cNvPr>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15</a:t>
            </a:fld>
            <a:endParaRPr lang="en-US" dirty="0"/>
          </a:p>
        </p:txBody>
      </p:sp>
      <p:sp>
        <p:nvSpPr>
          <p:cNvPr id="4" name="Text Placeholder 3">
            <a:extLst>
              <a:ext uri="{FF2B5EF4-FFF2-40B4-BE49-F238E27FC236}">
                <a16:creationId xmlns:a16="http://schemas.microsoft.com/office/drawing/2014/main" id="{4D22C12C-A161-F23F-E92D-EE0F908F8A19}"/>
              </a:ext>
            </a:extLst>
          </p:cNvPr>
          <p:cNvSpPr>
            <a:spLocks noGrp="1"/>
          </p:cNvSpPr>
          <p:nvPr>
            <p:ph type="body" idx="1"/>
          </p:nvPr>
        </p:nvSpPr>
        <p:spPr>
          <a:xfrm>
            <a:off x="816758" y="1600200"/>
            <a:ext cx="10869785" cy="5212720"/>
          </a:xfrm>
        </p:spPr>
        <p:txBody>
          <a:bodyPr>
            <a:noAutofit/>
          </a:bodyPr>
          <a:lstStyle/>
          <a:p>
            <a:pPr marL="160020" indent="0">
              <a:buNone/>
            </a:pPr>
            <a:r>
              <a:rPr lang="en-US" sz="2400" b="1" dirty="0" err="1">
                <a:latin typeface="Times New Roman" panose="02020603050405020304" pitchFamily="18" charset="0"/>
                <a:cs typeface="Times New Roman" panose="02020603050405020304" pitchFamily="18" charset="0"/>
              </a:rPr>
              <a:t>Consultaions</a:t>
            </a:r>
            <a:r>
              <a:rPr lang="en-US" sz="2400" b="1" dirty="0">
                <a:latin typeface="Times New Roman" panose="02020603050405020304" pitchFamily="18" charset="0"/>
                <a:cs typeface="Times New Roman" panose="02020603050405020304" pitchFamily="18" charset="0"/>
              </a:rPr>
              <a:t> for Chatbot System</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Stakeholder Meeting:</a:t>
            </a:r>
          </a:p>
          <a:p>
            <a:pPr marL="160020" indent="0">
              <a:buNone/>
            </a:pPr>
            <a:r>
              <a:rPr lang="en-US" sz="2400" dirty="0">
                <a:latin typeface="Times New Roman" panose="02020603050405020304" pitchFamily="18" charset="0"/>
                <a:cs typeface="Times New Roman" panose="02020603050405020304" pitchFamily="18" charset="0"/>
              </a:rPr>
              <a:t>     Define project objectives and expectations with stakeholders.</a:t>
            </a: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User Feedback Sessions:</a:t>
            </a:r>
          </a:p>
          <a:p>
            <a:pPr marL="160020" indent="0">
              <a:buNone/>
            </a:pPr>
            <a:r>
              <a:rPr lang="en-US" sz="2400" dirty="0">
                <a:latin typeface="Times New Roman" panose="02020603050405020304" pitchFamily="18" charset="0"/>
                <a:cs typeface="Times New Roman" panose="02020603050405020304" pitchFamily="18" charset="0"/>
              </a:rPr>
              <a:t>     Gather insights from potential end-users on preferences and expectations.</a:t>
            </a: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Technology Consultation:</a:t>
            </a:r>
          </a:p>
          <a:p>
            <a:pPr marL="160020" indent="0">
              <a:buNone/>
            </a:pPr>
            <a:r>
              <a:rPr lang="en-US" sz="2400" dirty="0">
                <a:latin typeface="Times New Roman" panose="02020603050405020304" pitchFamily="18" charset="0"/>
                <a:cs typeface="Times New Roman" panose="02020603050405020304" pitchFamily="18" charset="0"/>
              </a:rPr>
              <a:t>     Validate technology choices with technical experts for optimal development.</a:t>
            </a: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Iterative Feedback Loops:</a:t>
            </a:r>
          </a:p>
          <a:p>
            <a:pPr marL="160020" indent="0">
              <a:buNone/>
            </a:pPr>
            <a:r>
              <a:rPr lang="en-US" sz="2400" dirty="0">
                <a:latin typeface="Times New Roman" panose="02020603050405020304" pitchFamily="18" charset="0"/>
                <a:cs typeface="Times New Roman" panose="02020603050405020304" pitchFamily="18" charset="0"/>
              </a:rPr>
              <a:t>     Regularly share prototypes, gather feedback, and make adjustments.</a:t>
            </a:r>
          </a:p>
          <a:p>
            <a:pPr marL="16002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pic>
        <p:nvPicPr>
          <p:cNvPr id="5" name="Google Shape;178;p20">
            <a:extLst>
              <a:ext uri="{FF2B5EF4-FFF2-40B4-BE49-F238E27FC236}">
                <a16:creationId xmlns:a16="http://schemas.microsoft.com/office/drawing/2014/main" id="{A4AE5257-A955-36A7-A622-13F44A9C9E74}"/>
              </a:ext>
            </a:extLst>
          </p:cNvPr>
          <p:cNvPicPr preferRelativeResize="0"/>
          <p:nvPr/>
        </p:nvPicPr>
        <p:blipFill rotWithShape="1">
          <a:blip r:embed="rId2">
            <a:alphaModFix/>
          </a:blip>
          <a:srcRect/>
          <a:stretch/>
        </p:blipFill>
        <p:spPr>
          <a:xfrm>
            <a:off x="152401" y="45080"/>
            <a:ext cx="1294606" cy="1227142"/>
          </a:xfrm>
          <a:prstGeom prst="rect">
            <a:avLst/>
          </a:prstGeom>
          <a:noFill/>
          <a:ln>
            <a:noFill/>
          </a:ln>
        </p:spPr>
      </p:pic>
      <p:pic>
        <p:nvPicPr>
          <p:cNvPr id="6" name="Google Shape;179;p20">
            <a:extLst>
              <a:ext uri="{FF2B5EF4-FFF2-40B4-BE49-F238E27FC236}">
                <a16:creationId xmlns:a16="http://schemas.microsoft.com/office/drawing/2014/main" id="{F8A26529-E924-781A-A1DB-7AABF55E2160}"/>
              </a:ext>
            </a:extLst>
          </p:cNvPr>
          <p:cNvPicPr preferRelativeResize="0"/>
          <p:nvPr/>
        </p:nvPicPr>
        <p:blipFill rotWithShape="1">
          <a:blip r:embed="rId3">
            <a:alphaModFix/>
          </a:blip>
          <a:srcRect/>
          <a:stretch/>
        </p:blipFill>
        <p:spPr>
          <a:xfrm>
            <a:off x="10751803" y="45080"/>
            <a:ext cx="1374806" cy="1227142"/>
          </a:xfrm>
          <a:prstGeom prst="rect">
            <a:avLst/>
          </a:prstGeom>
          <a:noFill/>
          <a:ln>
            <a:noFill/>
          </a:ln>
        </p:spPr>
      </p:pic>
    </p:spTree>
    <p:extLst>
      <p:ext uri="{BB962C8B-B14F-4D97-AF65-F5344CB8AC3E}">
        <p14:creationId xmlns:p14="http://schemas.microsoft.com/office/powerpoint/2010/main" val="1745834259"/>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B5A3-8C33-66F0-3810-17E18C7829D5}"/>
              </a:ext>
            </a:extLst>
          </p:cNvPr>
          <p:cNvSpPr>
            <a:spLocks noGrp="1"/>
          </p:cNvSpPr>
          <p:nvPr>
            <p:ph type="title"/>
          </p:nvPr>
        </p:nvSpPr>
        <p:spPr>
          <a:xfrm>
            <a:off x="1599408" y="228600"/>
            <a:ext cx="9152395" cy="990600"/>
          </a:xfrm>
        </p:spPr>
        <p:txBody>
          <a:bodyPr/>
          <a:lstStyle/>
          <a:p>
            <a:endParaRPr lang="en-IN" dirty="0"/>
          </a:p>
        </p:txBody>
      </p:sp>
      <p:sp>
        <p:nvSpPr>
          <p:cNvPr id="3" name="Slide Number Placeholder 2">
            <a:extLst>
              <a:ext uri="{FF2B5EF4-FFF2-40B4-BE49-F238E27FC236}">
                <a16:creationId xmlns:a16="http://schemas.microsoft.com/office/drawing/2014/main" id="{87D881B6-970E-D89C-AD9D-64A9446BF6E1}"/>
              </a:ext>
            </a:extLst>
          </p:cNvPr>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16</a:t>
            </a:fld>
            <a:endParaRPr lang="en-US" dirty="0"/>
          </a:p>
        </p:txBody>
      </p:sp>
      <p:sp>
        <p:nvSpPr>
          <p:cNvPr id="4" name="Text Placeholder 3">
            <a:extLst>
              <a:ext uri="{FF2B5EF4-FFF2-40B4-BE49-F238E27FC236}">
                <a16:creationId xmlns:a16="http://schemas.microsoft.com/office/drawing/2014/main" id="{13FC6445-82E1-35F2-62E8-EFB37C1E01F8}"/>
              </a:ext>
            </a:extLst>
          </p:cNvPr>
          <p:cNvSpPr>
            <a:spLocks noGrp="1"/>
          </p:cNvSpPr>
          <p:nvPr>
            <p:ph type="body" idx="1"/>
          </p:nvPr>
        </p:nvSpPr>
        <p:spPr/>
        <p:txBody>
          <a:bodyPr>
            <a:normAutofit/>
          </a:bodyPr>
          <a:lstStyle/>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User Acceptance Testing (UAT):</a:t>
            </a:r>
          </a:p>
          <a:p>
            <a:pPr marL="160020" indent="0">
              <a:buNone/>
            </a:pPr>
            <a:r>
              <a:rPr lang="en-US" sz="2400" dirty="0">
                <a:latin typeface="Times New Roman" panose="02020603050405020304" pitchFamily="18" charset="0"/>
                <a:cs typeface="Times New Roman" panose="02020603050405020304" pitchFamily="18" charset="0"/>
              </a:rPr>
              <a:t>     Collaborate with end-users for final system validation.</a:t>
            </a: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Final Presentation and Approval:</a:t>
            </a:r>
          </a:p>
          <a:p>
            <a:pPr marL="160020" indent="0">
              <a:buNone/>
            </a:pPr>
            <a:r>
              <a:rPr lang="en-US" sz="2400" dirty="0">
                <a:latin typeface="Times New Roman" panose="02020603050405020304" pitchFamily="18" charset="0"/>
                <a:cs typeface="Times New Roman" panose="02020603050405020304" pitchFamily="18" charset="0"/>
              </a:rPr>
              <a:t>     Showcase the Chatbot System, present findings, and seek approval.</a:t>
            </a: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Conclusion:</a:t>
            </a:r>
          </a:p>
          <a:p>
            <a:pPr marL="160020" indent="0">
              <a:buNone/>
            </a:pPr>
            <a:r>
              <a:rPr lang="en-US" sz="2400" dirty="0">
                <a:latin typeface="Times New Roman" panose="02020603050405020304" pitchFamily="18" charset="0"/>
                <a:cs typeface="Times New Roman" panose="02020603050405020304" pitchFamily="18" charset="0"/>
              </a:rPr>
              <a:t>     Summarize collaborative efforts and insights gained from consultations.</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endParaRPr lang="en-IN" sz="2400" dirty="0"/>
          </a:p>
        </p:txBody>
      </p:sp>
      <p:pic>
        <p:nvPicPr>
          <p:cNvPr id="5" name="Google Shape;178;p20">
            <a:extLst>
              <a:ext uri="{FF2B5EF4-FFF2-40B4-BE49-F238E27FC236}">
                <a16:creationId xmlns:a16="http://schemas.microsoft.com/office/drawing/2014/main" id="{24AEE743-F0A0-5285-307A-54F986288A48}"/>
              </a:ext>
            </a:extLst>
          </p:cNvPr>
          <p:cNvPicPr preferRelativeResize="0"/>
          <p:nvPr/>
        </p:nvPicPr>
        <p:blipFill rotWithShape="1">
          <a:blip r:embed="rId2">
            <a:alphaModFix/>
          </a:blip>
          <a:srcRect/>
          <a:stretch/>
        </p:blipFill>
        <p:spPr>
          <a:xfrm>
            <a:off x="152401" y="45080"/>
            <a:ext cx="1294606" cy="1227142"/>
          </a:xfrm>
          <a:prstGeom prst="rect">
            <a:avLst/>
          </a:prstGeom>
          <a:noFill/>
          <a:ln>
            <a:noFill/>
          </a:ln>
        </p:spPr>
      </p:pic>
      <p:pic>
        <p:nvPicPr>
          <p:cNvPr id="6" name="Google Shape;179;p20">
            <a:extLst>
              <a:ext uri="{FF2B5EF4-FFF2-40B4-BE49-F238E27FC236}">
                <a16:creationId xmlns:a16="http://schemas.microsoft.com/office/drawing/2014/main" id="{CFAB67A7-53A5-D931-5561-6D817B7DFA7A}"/>
              </a:ext>
            </a:extLst>
          </p:cNvPr>
          <p:cNvPicPr preferRelativeResize="0"/>
          <p:nvPr/>
        </p:nvPicPr>
        <p:blipFill rotWithShape="1">
          <a:blip r:embed="rId3">
            <a:alphaModFix/>
          </a:blip>
          <a:srcRect/>
          <a:stretch/>
        </p:blipFill>
        <p:spPr>
          <a:xfrm>
            <a:off x="10751803" y="45080"/>
            <a:ext cx="1374806" cy="1227142"/>
          </a:xfrm>
          <a:prstGeom prst="rect">
            <a:avLst/>
          </a:prstGeom>
          <a:noFill/>
          <a:ln>
            <a:noFill/>
          </a:ln>
        </p:spPr>
      </p:pic>
    </p:spTree>
    <p:extLst>
      <p:ext uri="{BB962C8B-B14F-4D97-AF65-F5344CB8AC3E}">
        <p14:creationId xmlns:p14="http://schemas.microsoft.com/office/powerpoint/2010/main" val="1499416749"/>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447007" y="228600"/>
            <a:ext cx="9372599"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wentieth Century"/>
              <a:buNone/>
            </a:pPr>
            <a:r>
              <a:rPr lang="en-US" b="1" dirty="0">
                <a:solidFill>
                  <a:schemeClr val="dk1"/>
                </a:solidFill>
              </a:rPr>
              <a:t> References</a:t>
            </a:r>
            <a:endParaRPr dirty="0"/>
          </a:p>
        </p:txBody>
      </p:sp>
      <p:sp>
        <p:nvSpPr>
          <p:cNvPr id="185" name="Google Shape;185;p21"/>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17</a:t>
            </a:fld>
            <a:endParaRPr dirty="0"/>
          </a:p>
        </p:txBody>
      </p:sp>
      <p:sp>
        <p:nvSpPr>
          <p:cNvPr id="186" name="Google Shape;186;p21"/>
          <p:cNvSpPr txBox="1">
            <a:spLocks noGrp="1"/>
          </p:cNvSpPr>
          <p:nvPr>
            <p:ph type="body" idx="1"/>
          </p:nvPr>
        </p:nvSpPr>
        <p:spPr>
          <a:xfrm>
            <a:off x="355553" y="1707520"/>
            <a:ext cx="11201400" cy="5105400"/>
          </a:xfrm>
          <a:prstGeom prst="rect">
            <a:avLst/>
          </a:prstGeom>
          <a:noFill/>
          <a:ln>
            <a:noFill/>
          </a:ln>
        </p:spPr>
        <p:txBody>
          <a:bodyPr spcFirstLastPara="1" wrap="square" lIns="91425" tIns="45700" rIns="91425" bIns="45700" anchor="t" anchorCtr="0">
            <a:noAutofit/>
          </a:bodyPr>
          <a:lstStyle/>
          <a:p>
            <a:pPr lvl="0" indent="-457200" algn="just" rtl="0">
              <a:spcBef>
                <a:spcPts val="0"/>
              </a:spcBef>
              <a:spcAft>
                <a:spcPts val="0"/>
              </a:spcAft>
              <a:buSzPts val="1920"/>
              <a:buFont typeface="Wingdings" panose="05000000000000000000" pitchFamily="2" charset="2"/>
              <a:buChar char="Ø"/>
            </a:pPr>
            <a:r>
              <a:rPr lang="en-US" sz="3200" dirty="0">
                <a:latin typeface="Times New Roman"/>
                <a:cs typeface="Times New Roman"/>
                <a:sym typeface="Times New Roman"/>
                <a:hlinkClick r:id="rId3"/>
              </a:rPr>
              <a:t>https://www.britannica.com/art/hip-hop</a:t>
            </a:r>
            <a:endParaRPr lang="en-US" sz="3200" dirty="0">
              <a:latin typeface="Times New Roman"/>
              <a:cs typeface="Times New Roman"/>
              <a:sym typeface="Times New Roman"/>
            </a:endParaRPr>
          </a:p>
          <a:p>
            <a:pPr lvl="0" indent="-457200" algn="just" rtl="0">
              <a:spcBef>
                <a:spcPts val="0"/>
              </a:spcBef>
              <a:spcAft>
                <a:spcPts val="0"/>
              </a:spcAft>
              <a:buSzPts val="1920"/>
              <a:buFont typeface="Wingdings" panose="05000000000000000000" pitchFamily="2" charset="2"/>
              <a:buChar char="Ø"/>
            </a:pPr>
            <a:endParaRPr lang="en-US" sz="3200" dirty="0">
              <a:latin typeface="Times New Roman"/>
              <a:cs typeface="Times New Roman"/>
              <a:sym typeface="Times New Roman"/>
            </a:endParaRPr>
          </a:p>
          <a:p>
            <a:pPr lvl="0" indent="-457200" algn="just" rtl="0">
              <a:spcBef>
                <a:spcPts val="0"/>
              </a:spcBef>
              <a:spcAft>
                <a:spcPts val="0"/>
              </a:spcAft>
              <a:buSzPts val="1920"/>
              <a:buFont typeface="Wingdings" panose="05000000000000000000" pitchFamily="2" charset="2"/>
              <a:buChar char="Ø"/>
            </a:pPr>
            <a:r>
              <a:rPr lang="en-US" sz="3200" dirty="0">
                <a:latin typeface="Times New Roman"/>
                <a:cs typeface="Times New Roman"/>
                <a:sym typeface="Times New Roman"/>
                <a:hlinkClick r:id="rId4"/>
              </a:rPr>
              <a:t>https://github.com/</a:t>
            </a:r>
            <a:endParaRPr lang="en-US" sz="3200" dirty="0">
              <a:latin typeface="Times New Roman"/>
              <a:cs typeface="Times New Roman"/>
              <a:sym typeface="Times New Roman"/>
            </a:endParaRPr>
          </a:p>
          <a:p>
            <a:pPr lvl="0" indent="-457200" algn="just" rtl="0">
              <a:spcBef>
                <a:spcPts val="0"/>
              </a:spcBef>
              <a:spcAft>
                <a:spcPts val="0"/>
              </a:spcAft>
              <a:buSzPts val="1920"/>
              <a:buFont typeface="Wingdings" panose="05000000000000000000" pitchFamily="2" charset="2"/>
              <a:buChar char="Ø"/>
            </a:pPr>
            <a:endParaRPr lang="en-US" sz="3200" dirty="0">
              <a:latin typeface="Times New Roman"/>
              <a:cs typeface="Times New Roman"/>
              <a:sym typeface="Times New Roman"/>
            </a:endParaRPr>
          </a:p>
          <a:p>
            <a:pPr lvl="0" indent="-457200" algn="just" rtl="0">
              <a:spcBef>
                <a:spcPts val="0"/>
              </a:spcBef>
              <a:spcAft>
                <a:spcPts val="0"/>
              </a:spcAft>
              <a:buSzPts val="1920"/>
              <a:buFont typeface="Wingdings" panose="05000000000000000000" pitchFamily="2" charset="2"/>
              <a:buChar char="Ø"/>
            </a:pPr>
            <a:r>
              <a:rPr lang="en-US" sz="3200" dirty="0">
                <a:latin typeface="Times New Roman"/>
                <a:cs typeface="Times New Roman"/>
                <a:sym typeface="Times New Roman"/>
                <a:hlinkClick r:id="rId5"/>
              </a:rPr>
              <a:t>https://www.w3schools.com/</a:t>
            </a:r>
            <a:endParaRPr lang="en-US" sz="3200" dirty="0">
              <a:latin typeface="Times New Roman"/>
              <a:cs typeface="Times New Roman"/>
              <a:sym typeface="Times New Roman"/>
            </a:endParaRPr>
          </a:p>
          <a:p>
            <a:pPr lvl="0" indent="-457200" algn="just" rtl="0">
              <a:spcBef>
                <a:spcPts val="0"/>
              </a:spcBef>
              <a:spcAft>
                <a:spcPts val="0"/>
              </a:spcAft>
              <a:buSzPts val="1920"/>
              <a:buFont typeface="Wingdings" panose="05000000000000000000" pitchFamily="2" charset="2"/>
              <a:buChar char="Ø"/>
            </a:pPr>
            <a:endParaRPr lang="en-US" sz="3200" dirty="0">
              <a:latin typeface="Times New Roman"/>
              <a:cs typeface="Times New Roman"/>
              <a:sym typeface="Times New Roman"/>
            </a:endParaRPr>
          </a:p>
          <a:p>
            <a:pPr lvl="0" indent="-457200" algn="just" rtl="0">
              <a:spcBef>
                <a:spcPts val="0"/>
              </a:spcBef>
              <a:spcAft>
                <a:spcPts val="0"/>
              </a:spcAft>
              <a:buSzPts val="1920"/>
              <a:buFont typeface="Wingdings" panose="05000000000000000000" pitchFamily="2" charset="2"/>
              <a:buChar char="Ø"/>
            </a:pPr>
            <a:r>
              <a:rPr lang="en-US" sz="3200" dirty="0">
                <a:latin typeface="Times New Roman"/>
                <a:cs typeface="Times New Roman"/>
                <a:sym typeface="Times New Roman"/>
                <a:hlinkClick r:id="rId6"/>
              </a:rPr>
              <a:t>https://www.wikipedia.org/</a:t>
            </a:r>
            <a:endParaRPr lang="en-US" sz="3200" dirty="0">
              <a:latin typeface="Times New Roman"/>
              <a:cs typeface="Times New Roman"/>
              <a:sym typeface="Times New Roman"/>
            </a:endParaRPr>
          </a:p>
          <a:p>
            <a:pPr lvl="0" indent="-457200" algn="just" rtl="0">
              <a:spcBef>
                <a:spcPts val="0"/>
              </a:spcBef>
              <a:spcAft>
                <a:spcPts val="0"/>
              </a:spcAft>
              <a:buSzPts val="1920"/>
              <a:buFont typeface="Wingdings" panose="05000000000000000000" pitchFamily="2" charset="2"/>
              <a:buChar char="Ø"/>
            </a:pPr>
            <a:endParaRPr lang="en-US" sz="3200" dirty="0">
              <a:latin typeface="Times New Roman"/>
              <a:cs typeface="Times New Roman"/>
              <a:sym typeface="Times New Roman"/>
            </a:endParaRPr>
          </a:p>
          <a:p>
            <a:pPr lvl="0" indent="-457200" algn="just" rtl="0">
              <a:spcBef>
                <a:spcPts val="0"/>
              </a:spcBef>
              <a:spcAft>
                <a:spcPts val="0"/>
              </a:spcAft>
              <a:buSzPts val="1920"/>
              <a:buFont typeface="Wingdings" panose="05000000000000000000" pitchFamily="2" charset="2"/>
              <a:buChar char="Ø"/>
            </a:pPr>
            <a:endParaRPr lang="en-US" sz="3200" dirty="0">
              <a:latin typeface="Times New Roman"/>
              <a:cs typeface="Times New Roman"/>
              <a:sym typeface="Times New Roman"/>
            </a:endParaRPr>
          </a:p>
        </p:txBody>
      </p:sp>
      <p:pic>
        <p:nvPicPr>
          <p:cNvPr id="187" name="Google Shape;187;p21"/>
          <p:cNvPicPr preferRelativeResize="0"/>
          <p:nvPr/>
        </p:nvPicPr>
        <p:blipFill rotWithShape="1">
          <a:blip r:embed="rId7">
            <a:alphaModFix/>
          </a:blip>
          <a:srcRect/>
          <a:stretch/>
        </p:blipFill>
        <p:spPr>
          <a:xfrm>
            <a:off x="152401" y="45080"/>
            <a:ext cx="1294606" cy="1227142"/>
          </a:xfrm>
          <a:prstGeom prst="rect">
            <a:avLst/>
          </a:prstGeom>
          <a:noFill/>
          <a:ln>
            <a:noFill/>
          </a:ln>
        </p:spPr>
      </p:pic>
      <p:pic>
        <p:nvPicPr>
          <p:cNvPr id="188" name="Google Shape;188;p21"/>
          <p:cNvPicPr preferRelativeResize="0"/>
          <p:nvPr/>
        </p:nvPicPr>
        <p:blipFill rotWithShape="1">
          <a:blip r:embed="rId8">
            <a:alphaModFix/>
          </a:blip>
          <a:srcRect/>
          <a:stretch/>
        </p:blipFill>
        <p:spPr>
          <a:xfrm>
            <a:off x="10751803" y="45080"/>
            <a:ext cx="1374806" cy="1227142"/>
          </a:xfrm>
          <a:prstGeom prst="rect">
            <a:avLst/>
          </a:prstGeom>
          <a:noFill/>
          <a:ln>
            <a:noFill/>
          </a:ln>
        </p:spPr>
      </p:pic>
    </p:spTree>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4"/>
          <p:cNvSpPr txBox="1">
            <a:spLocks noGrp="1"/>
          </p:cNvSpPr>
          <p:nvPr>
            <p:ph type="body" idx="1"/>
          </p:nvPr>
        </p:nvSpPr>
        <p:spPr>
          <a:xfrm>
            <a:off x="685006" y="1402720"/>
            <a:ext cx="10896600" cy="5036502"/>
          </a:xfrm>
          <a:prstGeom prst="rect">
            <a:avLst/>
          </a:prstGeom>
          <a:noFill/>
          <a:ln>
            <a:noFill/>
          </a:ln>
        </p:spPr>
        <p:txBody>
          <a:bodyPr spcFirstLastPara="1" wrap="square" lIns="91425" tIns="45700" rIns="91425" bIns="45700" anchor="t" anchorCtr="0">
            <a:noAutofit/>
          </a:bodyPr>
          <a:lstStyle/>
          <a:p>
            <a:pPr marL="822960" lvl="1" indent="-457200" algn="l" rtl="0">
              <a:lnSpc>
                <a:spcPct val="150000"/>
              </a:lnSpc>
              <a:spcBef>
                <a:spcPts val="0"/>
              </a:spcBef>
              <a:spcAft>
                <a:spcPts val="0"/>
              </a:spcAft>
              <a:buSzPts val="1680"/>
              <a:buFont typeface="+mj-lt"/>
              <a:buAutoNum type="arabicPeriod"/>
            </a:pPr>
            <a:r>
              <a:rPr lang="en-US" b="1" dirty="0">
                <a:latin typeface="Times New Roman"/>
                <a:ea typeface="Times New Roman"/>
                <a:cs typeface="Times New Roman"/>
                <a:sym typeface="Times New Roman"/>
              </a:rPr>
              <a:t>Abstract</a:t>
            </a:r>
          </a:p>
          <a:p>
            <a:pPr marL="822960" lvl="1" indent="-457200" algn="l" rtl="0">
              <a:lnSpc>
                <a:spcPct val="150000"/>
              </a:lnSpc>
              <a:spcBef>
                <a:spcPts val="0"/>
              </a:spcBef>
              <a:spcAft>
                <a:spcPts val="0"/>
              </a:spcAft>
              <a:buSzPts val="1680"/>
              <a:buFont typeface="+mj-lt"/>
              <a:buAutoNum type="arabicPeriod"/>
            </a:pPr>
            <a:r>
              <a:rPr lang="en-US" b="1" dirty="0">
                <a:latin typeface="Times New Roman"/>
                <a:ea typeface="Times New Roman"/>
                <a:cs typeface="Times New Roman"/>
                <a:sym typeface="Times New Roman"/>
              </a:rPr>
              <a:t>Introduction</a:t>
            </a:r>
          </a:p>
          <a:p>
            <a:pPr marL="822960" lvl="1" indent="-457200" algn="l" rtl="0">
              <a:lnSpc>
                <a:spcPct val="150000"/>
              </a:lnSpc>
              <a:spcBef>
                <a:spcPts val="0"/>
              </a:spcBef>
              <a:spcAft>
                <a:spcPts val="0"/>
              </a:spcAft>
              <a:buSzPts val="1680"/>
              <a:buFont typeface="+mj-lt"/>
              <a:buAutoNum type="arabicPeriod"/>
            </a:pPr>
            <a:r>
              <a:rPr lang="en-US" b="1" dirty="0">
                <a:latin typeface="Times New Roman"/>
                <a:ea typeface="Times New Roman"/>
                <a:cs typeface="Times New Roman"/>
                <a:sym typeface="Times New Roman"/>
              </a:rPr>
              <a:t>Problem Statement</a:t>
            </a:r>
          </a:p>
          <a:p>
            <a:pPr marL="822960" lvl="1" indent="-457200" algn="l" rtl="0">
              <a:lnSpc>
                <a:spcPct val="150000"/>
              </a:lnSpc>
              <a:spcBef>
                <a:spcPts val="0"/>
              </a:spcBef>
              <a:spcAft>
                <a:spcPts val="0"/>
              </a:spcAft>
              <a:buSzPts val="1680"/>
              <a:buFont typeface="+mj-lt"/>
              <a:buAutoNum type="arabicPeriod"/>
            </a:pPr>
            <a:r>
              <a:rPr lang="en-US" b="1" dirty="0">
                <a:latin typeface="Times New Roman"/>
                <a:ea typeface="Times New Roman"/>
                <a:cs typeface="Times New Roman"/>
                <a:sym typeface="Times New Roman"/>
              </a:rPr>
              <a:t>Survey</a:t>
            </a:r>
          </a:p>
          <a:p>
            <a:pPr marL="822960" lvl="1" indent="-457200" algn="l" rtl="0">
              <a:lnSpc>
                <a:spcPct val="150000"/>
              </a:lnSpc>
              <a:spcBef>
                <a:spcPts val="0"/>
              </a:spcBef>
              <a:spcAft>
                <a:spcPts val="0"/>
              </a:spcAft>
              <a:buSzPts val="1680"/>
              <a:buFont typeface="+mj-lt"/>
              <a:buAutoNum type="arabicPeriod"/>
            </a:pPr>
            <a:r>
              <a:rPr lang="en-US" b="1" dirty="0">
                <a:latin typeface="Times New Roman"/>
                <a:ea typeface="Times New Roman"/>
                <a:cs typeface="Times New Roman"/>
                <a:sym typeface="Times New Roman"/>
              </a:rPr>
              <a:t>Methodology</a:t>
            </a:r>
          </a:p>
          <a:p>
            <a:pPr marL="822960" lvl="1" indent="-457200" algn="l" rtl="0">
              <a:lnSpc>
                <a:spcPct val="150000"/>
              </a:lnSpc>
              <a:spcBef>
                <a:spcPts val="0"/>
              </a:spcBef>
              <a:spcAft>
                <a:spcPts val="0"/>
              </a:spcAft>
              <a:buSzPts val="1680"/>
              <a:buFont typeface="+mj-lt"/>
              <a:buAutoNum type="arabicPeriod"/>
            </a:pPr>
            <a:r>
              <a:rPr lang="en-US" b="1" dirty="0">
                <a:latin typeface="Times New Roman"/>
                <a:ea typeface="Times New Roman"/>
                <a:cs typeface="Times New Roman"/>
                <a:sym typeface="Times New Roman"/>
              </a:rPr>
              <a:t>DFD</a:t>
            </a:r>
          </a:p>
          <a:p>
            <a:pPr marL="822960" lvl="1" indent="-457200" algn="l" rtl="0">
              <a:lnSpc>
                <a:spcPct val="150000"/>
              </a:lnSpc>
              <a:spcBef>
                <a:spcPts val="0"/>
              </a:spcBef>
              <a:spcAft>
                <a:spcPts val="0"/>
              </a:spcAft>
              <a:buSzPts val="1680"/>
              <a:buFont typeface="+mj-lt"/>
              <a:buAutoNum type="arabicPeriod"/>
            </a:pPr>
            <a:r>
              <a:rPr lang="en-US" b="1" dirty="0">
                <a:latin typeface="Times New Roman"/>
                <a:ea typeface="Times New Roman"/>
                <a:cs typeface="Times New Roman"/>
                <a:sym typeface="Times New Roman"/>
              </a:rPr>
              <a:t>Experimental Details</a:t>
            </a:r>
          </a:p>
          <a:p>
            <a:pPr marL="822960" lvl="1" indent="-457200" algn="l" rtl="0">
              <a:lnSpc>
                <a:spcPct val="150000"/>
              </a:lnSpc>
              <a:spcBef>
                <a:spcPts val="0"/>
              </a:spcBef>
              <a:spcAft>
                <a:spcPts val="0"/>
              </a:spcAft>
              <a:buSzPts val="1680"/>
              <a:buFont typeface="+mj-lt"/>
              <a:buAutoNum type="arabicPeriod"/>
            </a:pPr>
            <a:r>
              <a:rPr lang="en-US" b="1" dirty="0">
                <a:latin typeface="Times New Roman"/>
                <a:ea typeface="Times New Roman"/>
                <a:cs typeface="Times New Roman"/>
                <a:sym typeface="Times New Roman"/>
              </a:rPr>
              <a:t>Consultations</a:t>
            </a:r>
          </a:p>
          <a:p>
            <a:pPr marL="822960" lvl="1" indent="-457200" algn="l" rtl="0">
              <a:lnSpc>
                <a:spcPct val="150000"/>
              </a:lnSpc>
              <a:spcBef>
                <a:spcPts val="0"/>
              </a:spcBef>
              <a:spcAft>
                <a:spcPts val="0"/>
              </a:spcAft>
              <a:buSzPts val="1680"/>
              <a:buFont typeface="+mj-lt"/>
              <a:buAutoNum type="arabicPeriod"/>
            </a:pPr>
            <a:r>
              <a:rPr lang="en-US" b="1" dirty="0">
                <a:latin typeface="Times New Roman"/>
                <a:ea typeface="Times New Roman"/>
                <a:cs typeface="Times New Roman"/>
                <a:sym typeface="Times New Roman"/>
              </a:rPr>
              <a:t>References</a:t>
            </a:r>
          </a:p>
          <a:p>
            <a:pPr marL="365760" lvl="1" indent="0" algn="l" rtl="0">
              <a:lnSpc>
                <a:spcPct val="150000"/>
              </a:lnSpc>
              <a:spcBef>
                <a:spcPts val="0"/>
              </a:spcBef>
              <a:spcAft>
                <a:spcPts val="0"/>
              </a:spcAft>
              <a:buSzPts val="1680"/>
              <a:buNone/>
            </a:pPr>
            <a:r>
              <a:rPr lang="en-US" sz="2000" b="1" dirty="0">
                <a:latin typeface="Times New Roman"/>
                <a:ea typeface="Times New Roman"/>
                <a:cs typeface="Times New Roman"/>
                <a:sym typeface="Times New Roman"/>
              </a:rPr>
              <a:t> </a:t>
            </a:r>
            <a:endParaRPr sz="2000" dirty="0"/>
          </a:p>
        </p:txBody>
      </p:sp>
      <p:sp>
        <p:nvSpPr>
          <p:cNvPr id="122" name="Google Shape;122;p14"/>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2</a:t>
            </a:fld>
            <a:endParaRPr dirty="0"/>
          </a:p>
        </p:txBody>
      </p:sp>
      <p:pic>
        <p:nvPicPr>
          <p:cNvPr id="123" name="Google Shape;123;p14"/>
          <p:cNvPicPr preferRelativeResize="0"/>
          <p:nvPr/>
        </p:nvPicPr>
        <p:blipFill rotWithShape="1">
          <a:blip r:embed="rId3">
            <a:alphaModFix/>
          </a:blip>
          <a:srcRect/>
          <a:stretch/>
        </p:blipFill>
        <p:spPr>
          <a:xfrm>
            <a:off x="152401" y="45080"/>
            <a:ext cx="1294606" cy="1227142"/>
          </a:xfrm>
          <a:prstGeom prst="rect">
            <a:avLst/>
          </a:prstGeom>
          <a:noFill/>
          <a:ln>
            <a:noFill/>
          </a:ln>
        </p:spPr>
      </p:pic>
      <p:pic>
        <p:nvPicPr>
          <p:cNvPr id="124" name="Google Shape;124;p14"/>
          <p:cNvPicPr preferRelativeResize="0"/>
          <p:nvPr/>
        </p:nvPicPr>
        <p:blipFill rotWithShape="1">
          <a:blip r:embed="rId4">
            <a:alphaModFix/>
          </a:blip>
          <a:srcRect/>
          <a:stretch/>
        </p:blipFill>
        <p:spPr>
          <a:xfrm>
            <a:off x="10832003" y="45080"/>
            <a:ext cx="1374806" cy="1227142"/>
          </a:xfrm>
          <a:prstGeom prst="rect">
            <a:avLst/>
          </a:prstGeom>
          <a:noFill/>
          <a:ln>
            <a:noFill/>
          </a:ln>
        </p:spPr>
      </p:pic>
      <p:sp>
        <p:nvSpPr>
          <p:cNvPr id="125" name="Google Shape;125;p14"/>
          <p:cNvSpPr txBox="1">
            <a:spLocks noGrp="1"/>
          </p:cNvSpPr>
          <p:nvPr>
            <p:ph type="title"/>
          </p:nvPr>
        </p:nvSpPr>
        <p:spPr>
          <a:xfrm>
            <a:off x="1447007" y="228600"/>
            <a:ext cx="9372599"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wentieth Century"/>
              <a:buNone/>
            </a:pPr>
            <a:r>
              <a:rPr lang="en-US" b="1" dirty="0">
                <a:solidFill>
                  <a:schemeClr val="dk1"/>
                </a:solidFill>
              </a:rPr>
              <a:t>TABLE OF CONTENT</a:t>
            </a:r>
            <a:endParaRPr dirty="0"/>
          </a:p>
        </p:txBody>
      </p:sp>
    </p:spTree>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5"/>
          <p:cNvSpPr txBox="1">
            <a:spLocks noGrp="1"/>
          </p:cNvSpPr>
          <p:nvPr>
            <p:ph type="title"/>
          </p:nvPr>
        </p:nvSpPr>
        <p:spPr>
          <a:xfrm>
            <a:off x="1447007" y="228600"/>
            <a:ext cx="9372599"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wentieth Century"/>
              <a:buNone/>
            </a:pPr>
            <a:r>
              <a:rPr lang="en-US" b="1" dirty="0">
                <a:solidFill>
                  <a:schemeClr val="dk1"/>
                </a:solidFill>
              </a:rPr>
              <a:t> ABSTRACT</a:t>
            </a:r>
            <a:endParaRPr dirty="0"/>
          </a:p>
        </p:txBody>
      </p:sp>
      <p:sp>
        <p:nvSpPr>
          <p:cNvPr id="131" name="Google Shape;131;p15"/>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3</a:t>
            </a:fld>
            <a:endParaRPr dirty="0"/>
          </a:p>
        </p:txBody>
      </p:sp>
      <p:sp>
        <p:nvSpPr>
          <p:cNvPr id="132" name="Google Shape;132;p15"/>
          <p:cNvSpPr txBox="1">
            <a:spLocks noGrp="1"/>
          </p:cNvSpPr>
          <p:nvPr>
            <p:ph type="body" idx="1"/>
          </p:nvPr>
        </p:nvSpPr>
        <p:spPr>
          <a:xfrm>
            <a:off x="761206" y="1524000"/>
            <a:ext cx="11201400" cy="5288920"/>
          </a:xfrm>
          <a:prstGeom prst="rect">
            <a:avLst/>
          </a:prstGeom>
          <a:noFill/>
          <a:ln>
            <a:noFill/>
          </a:ln>
        </p:spPr>
        <p:txBody>
          <a:bodyPr spcFirstLastPara="1" wrap="square" lIns="91425" tIns="45700" rIns="91425" bIns="45700" anchor="t" anchorCtr="0">
            <a:noAutofit/>
          </a:bodyPr>
          <a:lstStyle/>
          <a:p>
            <a:pPr marL="320040" lvl="0" indent="-320040" algn="just" rtl="0">
              <a:spcBef>
                <a:spcPts val="0"/>
              </a:spcBef>
              <a:spcAft>
                <a:spcPts val="0"/>
              </a:spcAft>
              <a:buSzPts val="1920"/>
              <a:buFont typeface="Noto Sans Symbols"/>
              <a:buChar char="⮚"/>
            </a:pPr>
            <a:endParaRPr lang="en-US" sz="2400" dirty="0">
              <a:latin typeface="Times New Roman"/>
              <a:cs typeface="Times New Roman"/>
              <a:sym typeface="Times New Roman"/>
            </a:endParaRPr>
          </a:p>
          <a:p>
            <a:pPr marL="320040" lvl="0" indent="-320040" algn="just" rtl="0">
              <a:spcBef>
                <a:spcPts val="0"/>
              </a:spcBef>
              <a:spcAft>
                <a:spcPts val="0"/>
              </a:spcAft>
              <a:buSzPts val="1920"/>
              <a:buFont typeface="Noto Sans Symbols"/>
              <a:buChar char="⮚"/>
            </a:pPr>
            <a:r>
              <a:rPr lang="en-US" sz="2600" dirty="0">
                <a:latin typeface="Times New Roman"/>
                <a:cs typeface="Times New Roman"/>
                <a:sym typeface="Times New Roman"/>
              </a:rPr>
              <a:t>This PowerPoint presentation provides a comprehensive exploration of chatbot systems, their evolution, and their transformative impact on user interactions. The presentation begins with an introduction to chatbots, outlining their definition, purpose, and the underlying technologies that power them. It delves into the history of chatbot development, highlighting key milestones and breakthroughs.</a:t>
            </a:r>
          </a:p>
          <a:p>
            <a:pPr marL="320040" lvl="0" indent="-320040" algn="just" rtl="0">
              <a:spcBef>
                <a:spcPts val="0"/>
              </a:spcBef>
              <a:spcAft>
                <a:spcPts val="0"/>
              </a:spcAft>
              <a:buSzPts val="1920"/>
              <a:buFont typeface="Noto Sans Symbols"/>
              <a:buChar char="⮚"/>
            </a:pPr>
            <a:endParaRPr lang="en-US" sz="2600" dirty="0">
              <a:latin typeface="Times New Roman"/>
              <a:cs typeface="Times New Roman"/>
              <a:sym typeface="Times New Roman"/>
            </a:endParaRPr>
          </a:p>
          <a:p>
            <a:pPr marL="320040" lvl="0" indent="-320040" algn="just" rtl="0">
              <a:spcBef>
                <a:spcPts val="0"/>
              </a:spcBef>
              <a:spcAft>
                <a:spcPts val="0"/>
              </a:spcAft>
              <a:buSzPts val="1920"/>
              <a:buFont typeface="Noto Sans Symbols"/>
              <a:buChar char="⮚"/>
            </a:pPr>
            <a:r>
              <a:rPr lang="en-US" sz="2600" dirty="0">
                <a:latin typeface="Times New Roman"/>
                <a:cs typeface="Times New Roman"/>
                <a:sym typeface="Times New Roman"/>
              </a:rPr>
              <a:t>The core functionalities and capabilities of chatbots are elucidated, showcasing their versatility across various industries such as customer service, healthcare, e-commerce, and more. The presentation emphasizes the role of natural language processing (NLP) and machine learning in enhancing chatbot intelligence and adaptability.</a:t>
            </a:r>
          </a:p>
        </p:txBody>
      </p:sp>
      <p:pic>
        <p:nvPicPr>
          <p:cNvPr id="133" name="Google Shape;133;p15"/>
          <p:cNvPicPr preferRelativeResize="0"/>
          <p:nvPr/>
        </p:nvPicPr>
        <p:blipFill rotWithShape="1">
          <a:blip r:embed="rId3">
            <a:alphaModFix/>
          </a:blip>
          <a:srcRect/>
          <a:stretch/>
        </p:blipFill>
        <p:spPr>
          <a:xfrm>
            <a:off x="152401" y="45080"/>
            <a:ext cx="1294606" cy="1227142"/>
          </a:xfrm>
          <a:prstGeom prst="rect">
            <a:avLst/>
          </a:prstGeom>
          <a:noFill/>
          <a:ln>
            <a:noFill/>
          </a:ln>
        </p:spPr>
      </p:pic>
      <p:pic>
        <p:nvPicPr>
          <p:cNvPr id="134" name="Google Shape;134;p15"/>
          <p:cNvPicPr preferRelativeResize="0"/>
          <p:nvPr/>
        </p:nvPicPr>
        <p:blipFill rotWithShape="1">
          <a:blip r:embed="rId4">
            <a:alphaModFix/>
          </a:blip>
          <a:srcRect/>
          <a:stretch/>
        </p:blipFill>
        <p:spPr>
          <a:xfrm>
            <a:off x="10751803" y="45080"/>
            <a:ext cx="1374806" cy="1227142"/>
          </a:xfrm>
          <a:prstGeom prst="rect">
            <a:avLst/>
          </a:prstGeom>
          <a:noFill/>
          <a:ln>
            <a:noFill/>
          </a:ln>
        </p:spPr>
      </p:pic>
    </p:spTree>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9D28-41A6-F0DE-575A-5B92DA4ACB55}"/>
              </a:ext>
            </a:extLst>
          </p:cNvPr>
          <p:cNvSpPr>
            <a:spLocks noGrp="1"/>
          </p:cNvSpPr>
          <p:nvPr>
            <p:ph type="title"/>
          </p:nvPr>
        </p:nvSpPr>
        <p:spPr/>
        <p:txBody>
          <a:bodyPr/>
          <a:lstStyle/>
          <a:p>
            <a:r>
              <a:rPr lang="en-US" dirty="0"/>
              <a:t>      </a:t>
            </a:r>
            <a:r>
              <a:rPr lang="en-US" b="1" dirty="0">
                <a:solidFill>
                  <a:schemeClr val="tx1"/>
                </a:solidFill>
              </a:rPr>
              <a:t>Introduction                                             </a:t>
            </a:r>
            <a:endParaRPr lang="en-IN" b="1" dirty="0">
              <a:solidFill>
                <a:schemeClr val="tx1"/>
              </a:solidFill>
            </a:endParaRPr>
          </a:p>
        </p:txBody>
      </p:sp>
      <p:sp>
        <p:nvSpPr>
          <p:cNvPr id="3" name="Slide Number Placeholder 2">
            <a:extLst>
              <a:ext uri="{FF2B5EF4-FFF2-40B4-BE49-F238E27FC236}">
                <a16:creationId xmlns:a16="http://schemas.microsoft.com/office/drawing/2014/main" id="{059DC56F-7F63-4285-7B11-4B588C1B43CA}"/>
              </a:ext>
            </a:extLst>
          </p:cNvPr>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4</a:t>
            </a:fld>
            <a:endParaRPr lang="en-US" dirty="0"/>
          </a:p>
        </p:txBody>
      </p:sp>
      <p:sp>
        <p:nvSpPr>
          <p:cNvPr id="4" name="Text Placeholder 3">
            <a:extLst>
              <a:ext uri="{FF2B5EF4-FFF2-40B4-BE49-F238E27FC236}">
                <a16:creationId xmlns:a16="http://schemas.microsoft.com/office/drawing/2014/main" id="{3CAF01AA-3A90-85F1-A559-DB5A206756FC}"/>
              </a:ext>
            </a:extLst>
          </p:cNvPr>
          <p:cNvSpPr>
            <a:spLocks noGrp="1"/>
          </p:cNvSpPr>
          <p:nvPr>
            <p:ph type="body" idx="1"/>
          </p:nvPr>
        </p:nvSpPr>
        <p:spPr>
          <a:xfrm>
            <a:off x="816758" y="1600200"/>
            <a:ext cx="10869785" cy="4913722"/>
          </a:xfrm>
        </p:spPr>
        <p:txBody>
          <a:bodyPr>
            <a:normAutofit fontScale="85000" lnSpcReduction="20000"/>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 Chatbot is a piece of technology that allows a computer program to communicate with people just like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conversing through text messaging using a natural language, say English, to accomplish specific tasks. A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chatbot is also known as an artificial conversational entity (ACE), chat robot, talk bot, chatterbot or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chatterbox. The first chatbot was made in the year 1966 at the MIT AI Laboratory, named Eliza whose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purpose was to give an accurate simulation of a human conversation. It was a simple program designed</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impersonate a psychotherapist and give out predefined responses to user queries</a:t>
            </a:r>
          </a:p>
          <a:p>
            <a:pPr marL="160020" indent="0">
              <a:buNone/>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Google Shape;133;p15">
            <a:extLst>
              <a:ext uri="{FF2B5EF4-FFF2-40B4-BE49-F238E27FC236}">
                <a16:creationId xmlns:a16="http://schemas.microsoft.com/office/drawing/2014/main" id="{FBAED532-46B1-3365-C99B-B27046E43F37}"/>
              </a:ext>
            </a:extLst>
          </p:cNvPr>
          <p:cNvPicPr preferRelativeResize="0"/>
          <p:nvPr/>
        </p:nvPicPr>
        <p:blipFill rotWithShape="1">
          <a:blip r:embed="rId3">
            <a:alphaModFix/>
          </a:blip>
          <a:srcRect/>
          <a:stretch/>
        </p:blipFill>
        <p:spPr>
          <a:xfrm>
            <a:off x="148647" y="45080"/>
            <a:ext cx="1294606" cy="1227142"/>
          </a:xfrm>
          <a:prstGeom prst="rect">
            <a:avLst/>
          </a:prstGeom>
          <a:noFill/>
          <a:ln>
            <a:noFill/>
          </a:ln>
        </p:spPr>
      </p:pic>
      <p:pic>
        <p:nvPicPr>
          <p:cNvPr id="6" name="Google Shape;134;p15">
            <a:extLst>
              <a:ext uri="{FF2B5EF4-FFF2-40B4-BE49-F238E27FC236}">
                <a16:creationId xmlns:a16="http://schemas.microsoft.com/office/drawing/2014/main" id="{FC509B61-AF67-C85D-4542-4A19BF85A4EC}"/>
              </a:ext>
            </a:extLst>
          </p:cNvPr>
          <p:cNvPicPr preferRelativeResize="0"/>
          <p:nvPr/>
        </p:nvPicPr>
        <p:blipFill rotWithShape="1">
          <a:blip r:embed="rId4">
            <a:alphaModFix/>
          </a:blip>
          <a:srcRect/>
          <a:stretch/>
        </p:blipFill>
        <p:spPr>
          <a:xfrm>
            <a:off x="10751803" y="45080"/>
            <a:ext cx="1374806" cy="1227142"/>
          </a:xfrm>
          <a:prstGeom prst="rect">
            <a:avLst/>
          </a:prstGeom>
          <a:noFill/>
          <a:ln>
            <a:noFill/>
          </a:ln>
        </p:spPr>
      </p:pic>
    </p:spTree>
    <p:extLst>
      <p:ext uri="{BB962C8B-B14F-4D97-AF65-F5344CB8AC3E}">
        <p14:creationId xmlns:p14="http://schemas.microsoft.com/office/powerpoint/2010/main" val="528892708"/>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6E45-DD0A-D278-E879-D29AAB9EE4E6}"/>
              </a:ext>
            </a:extLst>
          </p:cNvPr>
          <p:cNvSpPr>
            <a:spLocks noGrp="1"/>
          </p:cNvSpPr>
          <p:nvPr>
            <p:ph type="title"/>
          </p:nvPr>
        </p:nvSpPr>
        <p:spPr>
          <a:xfrm>
            <a:off x="1591900" y="228600"/>
            <a:ext cx="10094643" cy="990600"/>
          </a:xfrm>
        </p:spPr>
        <p:txBody>
          <a:bodyPr/>
          <a:lstStyle/>
          <a:p>
            <a:endParaRPr lang="en-IN" dirty="0"/>
          </a:p>
        </p:txBody>
      </p:sp>
      <p:sp>
        <p:nvSpPr>
          <p:cNvPr id="3" name="Slide Number Placeholder 2">
            <a:extLst>
              <a:ext uri="{FF2B5EF4-FFF2-40B4-BE49-F238E27FC236}">
                <a16:creationId xmlns:a16="http://schemas.microsoft.com/office/drawing/2014/main" id="{7802B07E-ECFA-A895-C825-5C12D82A3905}"/>
              </a:ext>
            </a:extLst>
          </p:cNvPr>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5</a:t>
            </a:fld>
            <a:endParaRPr lang="en-US" dirty="0"/>
          </a:p>
        </p:txBody>
      </p:sp>
      <p:sp>
        <p:nvSpPr>
          <p:cNvPr id="4" name="Text Placeholder 3">
            <a:extLst>
              <a:ext uri="{FF2B5EF4-FFF2-40B4-BE49-F238E27FC236}">
                <a16:creationId xmlns:a16="http://schemas.microsoft.com/office/drawing/2014/main" id="{598F257F-AE4C-27A7-6AB3-7BF5672A05DC}"/>
              </a:ext>
            </a:extLst>
          </p:cNvPr>
          <p:cNvSpPr>
            <a:spLocks noGrp="1"/>
          </p:cNvSpPr>
          <p:nvPr>
            <p:ph type="body" idx="1"/>
          </p:nvPr>
        </p:nvSpPr>
        <p:spPr>
          <a:xfrm>
            <a:off x="816758" y="1600200"/>
            <a:ext cx="10869785" cy="5029200"/>
          </a:xfrm>
        </p:spPr>
        <p:txBody>
          <a:bodyPr>
            <a:normAutofit/>
          </a:bodyPr>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However, the code base was exhaustive enough to take into account several possible queries and the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chatbot was capable of passing the Turing Test, a test designed to check out whether a computer program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could pass as an actual human being or not. Chatbots today, have become a lot more advanced since then,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able to answer substantially complex queries and have expanded capabilities such as voice interaction and </a:t>
            </a:r>
            <a:r>
              <a:rPr lang="en-US" sz="2600" dirty="0" err="1">
                <a:latin typeface="Times New Roman" panose="02020603050405020304" pitchFamily="18" charset="0"/>
                <a:cs typeface="Times New Roman" panose="02020603050405020304" pitchFamily="18" charset="0"/>
              </a:rPr>
              <a:t>machin</a:t>
            </a:r>
            <a:r>
              <a:rPr lang="en-US" sz="2600" dirty="0">
                <a:latin typeface="Times New Roman" panose="02020603050405020304" pitchFamily="18" charset="0"/>
                <a:cs typeface="Times New Roman" panose="02020603050405020304" pitchFamily="18" charset="0"/>
              </a:rPr>
              <a:t> learning . Chatbots can broadly be classified into two types:</a:t>
            </a:r>
          </a:p>
          <a:p>
            <a:pPr marL="674370" indent="-514350">
              <a:buFont typeface="+mj-lt"/>
              <a:buAutoNum type="arabicPeriod"/>
            </a:pPr>
            <a:r>
              <a:rPr lang="en-US" sz="2600" dirty="0">
                <a:latin typeface="Times New Roman" panose="02020603050405020304" pitchFamily="18" charset="0"/>
                <a:cs typeface="Times New Roman" panose="02020603050405020304" pitchFamily="18" charset="0"/>
              </a:rPr>
              <a:t>Simple Chatbots</a:t>
            </a:r>
          </a:p>
          <a:p>
            <a:pPr marL="674370" indent="-514350">
              <a:buFont typeface="+mj-lt"/>
              <a:buAutoNum type="arabicPeriod"/>
            </a:pPr>
            <a:r>
              <a:rPr lang="en-US" sz="2600" dirty="0">
                <a:latin typeface="Times New Roman" panose="02020603050405020304" pitchFamily="18" charset="0"/>
                <a:cs typeface="Times New Roman" panose="02020603050405020304" pitchFamily="18" charset="0"/>
              </a:rPr>
              <a:t>Smart Chatbots</a:t>
            </a:r>
            <a:endParaRPr lang="en-IN" sz="2600" dirty="0">
              <a:latin typeface="Times New Roman" panose="02020603050405020304" pitchFamily="18" charset="0"/>
              <a:cs typeface="Times New Roman" panose="02020603050405020304" pitchFamily="18" charset="0"/>
            </a:endParaRPr>
          </a:p>
        </p:txBody>
      </p:sp>
      <p:pic>
        <p:nvPicPr>
          <p:cNvPr id="5" name="Google Shape;133;p15">
            <a:extLst>
              <a:ext uri="{FF2B5EF4-FFF2-40B4-BE49-F238E27FC236}">
                <a16:creationId xmlns:a16="http://schemas.microsoft.com/office/drawing/2014/main" id="{7388EBE4-FC0F-94F9-BC67-F1DDD64DA896}"/>
              </a:ext>
            </a:extLst>
          </p:cNvPr>
          <p:cNvPicPr preferRelativeResize="0"/>
          <p:nvPr/>
        </p:nvPicPr>
        <p:blipFill rotWithShape="1">
          <a:blip r:embed="rId2">
            <a:alphaModFix/>
          </a:blip>
          <a:srcRect/>
          <a:stretch/>
        </p:blipFill>
        <p:spPr>
          <a:xfrm>
            <a:off x="148647" y="45080"/>
            <a:ext cx="1294606" cy="1227142"/>
          </a:xfrm>
          <a:prstGeom prst="rect">
            <a:avLst/>
          </a:prstGeom>
          <a:noFill/>
          <a:ln>
            <a:noFill/>
          </a:ln>
        </p:spPr>
      </p:pic>
      <p:pic>
        <p:nvPicPr>
          <p:cNvPr id="6" name="Google Shape;134;p15">
            <a:extLst>
              <a:ext uri="{FF2B5EF4-FFF2-40B4-BE49-F238E27FC236}">
                <a16:creationId xmlns:a16="http://schemas.microsoft.com/office/drawing/2014/main" id="{39C1AC58-D968-C755-3CC7-AF7A68758B0B}"/>
              </a:ext>
            </a:extLst>
          </p:cNvPr>
          <p:cNvPicPr preferRelativeResize="0"/>
          <p:nvPr/>
        </p:nvPicPr>
        <p:blipFill rotWithShape="1">
          <a:blip r:embed="rId3">
            <a:alphaModFix/>
          </a:blip>
          <a:srcRect/>
          <a:stretch/>
        </p:blipFill>
        <p:spPr>
          <a:xfrm>
            <a:off x="10751803" y="45080"/>
            <a:ext cx="1374806" cy="1227142"/>
          </a:xfrm>
          <a:prstGeom prst="rect">
            <a:avLst/>
          </a:prstGeom>
          <a:noFill/>
          <a:ln>
            <a:noFill/>
          </a:ln>
        </p:spPr>
      </p:pic>
    </p:spTree>
    <p:extLst>
      <p:ext uri="{BB962C8B-B14F-4D97-AF65-F5344CB8AC3E}">
        <p14:creationId xmlns:p14="http://schemas.microsoft.com/office/powerpoint/2010/main" val="904849103"/>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title"/>
          </p:nvPr>
        </p:nvSpPr>
        <p:spPr>
          <a:xfrm>
            <a:off x="1447007" y="228600"/>
            <a:ext cx="9372599"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wentieth Century"/>
              <a:buNone/>
            </a:pPr>
            <a:r>
              <a:rPr lang="en-US" b="1" dirty="0">
                <a:solidFill>
                  <a:schemeClr val="dk1"/>
                </a:solidFill>
              </a:rPr>
              <a:t> Problem Statement</a:t>
            </a:r>
            <a:endParaRPr dirty="0"/>
          </a:p>
        </p:txBody>
      </p:sp>
      <p:sp>
        <p:nvSpPr>
          <p:cNvPr id="140" name="Google Shape;140;p16"/>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6</a:t>
            </a:fld>
            <a:endParaRPr dirty="0"/>
          </a:p>
        </p:txBody>
      </p:sp>
      <p:sp>
        <p:nvSpPr>
          <p:cNvPr id="141" name="Google Shape;141;p16"/>
          <p:cNvSpPr txBox="1">
            <a:spLocks noGrp="1"/>
          </p:cNvSpPr>
          <p:nvPr>
            <p:ph type="body" idx="1"/>
          </p:nvPr>
        </p:nvSpPr>
        <p:spPr>
          <a:xfrm>
            <a:off x="761206" y="1524000"/>
            <a:ext cx="11201400" cy="5105400"/>
          </a:xfrm>
          <a:prstGeom prst="rect">
            <a:avLst/>
          </a:prstGeom>
          <a:noFill/>
          <a:ln>
            <a:noFill/>
          </a:ln>
        </p:spPr>
        <p:txBody>
          <a:bodyPr spcFirstLastPara="1" wrap="square" lIns="91425" tIns="45700" rIns="91425" bIns="45700" anchor="t" anchorCtr="0">
            <a:noAutofit/>
          </a:bodyPr>
          <a:lstStyle/>
          <a:p>
            <a:pPr marL="320040" lvl="0" indent="-320040" algn="just" rtl="0">
              <a:spcBef>
                <a:spcPts val="0"/>
              </a:spcBef>
              <a:spcAft>
                <a:spcPts val="0"/>
              </a:spcAft>
              <a:buSzPts val="1920"/>
              <a:buFont typeface="Noto Sans Symbols"/>
              <a:buChar char="⮚"/>
            </a:pPr>
            <a:r>
              <a:rPr lang="en-US" sz="2800" dirty="0">
                <a:latin typeface="Times New Roman"/>
                <a:ea typeface="Times New Roman"/>
                <a:cs typeface="Times New Roman"/>
                <a:sym typeface="Times New Roman"/>
              </a:rPr>
              <a:t>This project seeks to address this problem by developing an intelligent and user-friendly Chatbot System. The challenge lies in designing and implementing a system that can understand natural language, interpret user queries accurately, and provide meaningful responses. Additionally, the system should be versatile enough to be integrated into diverse applications, enhancing user experiences and efficiency across different domains such as customer support, information retrieval, and task automation. The objective is to create a robust Chatbot System that not only addresses the current shortcomings in communication interfaces but also serves as a scalable and adaptable solution for a wide range of user interactions.</a:t>
            </a:r>
          </a:p>
          <a:p>
            <a:pPr marL="320040" lvl="0" indent="-320040" algn="just" rtl="0">
              <a:spcBef>
                <a:spcPts val="0"/>
              </a:spcBef>
              <a:spcAft>
                <a:spcPts val="0"/>
              </a:spcAft>
              <a:buSzPts val="1920"/>
              <a:buFont typeface="Noto Sans Symbols"/>
              <a:buChar char="⮚"/>
            </a:pPr>
            <a:endParaRPr lang="en-US" sz="2400" dirty="0">
              <a:latin typeface="Times New Roman"/>
              <a:ea typeface="Times New Roman"/>
              <a:cs typeface="Times New Roman"/>
              <a:sym typeface="Times New Roman"/>
            </a:endParaRPr>
          </a:p>
          <a:p>
            <a:pPr lvl="0" indent="-457200" algn="just" rtl="0">
              <a:spcBef>
                <a:spcPts val="0"/>
              </a:spcBef>
              <a:spcAft>
                <a:spcPts val="0"/>
              </a:spcAft>
              <a:buSzPts val="1920"/>
              <a:buFont typeface="+mj-lt"/>
              <a:buAutoNum type="arabicPeriod"/>
            </a:pPr>
            <a:endParaRPr lang="en-US" sz="2400" dirty="0">
              <a:latin typeface="Times New Roman"/>
              <a:ea typeface="Times New Roman"/>
              <a:cs typeface="Times New Roman"/>
              <a:sym typeface="Times New Roman"/>
            </a:endParaRPr>
          </a:p>
          <a:p>
            <a:pPr marL="0" lvl="0" indent="0" algn="just" rtl="0">
              <a:spcBef>
                <a:spcPts val="0"/>
              </a:spcBef>
              <a:spcAft>
                <a:spcPts val="0"/>
              </a:spcAft>
              <a:buSzPts val="1920"/>
              <a:buNone/>
            </a:pPr>
            <a:endParaRPr dirty="0"/>
          </a:p>
        </p:txBody>
      </p:sp>
      <p:pic>
        <p:nvPicPr>
          <p:cNvPr id="142" name="Google Shape;142;p16"/>
          <p:cNvPicPr preferRelativeResize="0"/>
          <p:nvPr/>
        </p:nvPicPr>
        <p:blipFill rotWithShape="1">
          <a:blip r:embed="rId3">
            <a:alphaModFix/>
          </a:blip>
          <a:srcRect/>
          <a:stretch/>
        </p:blipFill>
        <p:spPr>
          <a:xfrm>
            <a:off x="152401" y="45080"/>
            <a:ext cx="1294606" cy="1227142"/>
          </a:xfrm>
          <a:prstGeom prst="rect">
            <a:avLst/>
          </a:prstGeom>
          <a:noFill/>
          <a:ln>
            <a:noFill/>
          </a:ln>
        </p:spPr>
      </p:pic>
      <p:pic>
        <p:nvPicPr>
          <p:cNvPr id="143" name="Google Shape;143;p16"/>
          <p:cNvPicPr preferRelativeResize="0"/>
          <p:nvPr/>
        </p:nvPicPr>
        <p:blipFill rotWithShape="1">
          <a:blip r:embed="rId4">
            <a:alphaModFix/>
          </a:blip>
          <a:srcRect/>
          <a:stretch/>
        </p:blipFill>
        <p:spPr>
          <a:xfrm>
            <a:off x="10751803" y="45080"/>
            <a:ext cx="1374806" cy="1227142"/>
          </a:xfrm>
          <a:prstGeom prst="rect">
            <a:avLst/>
          </a:prstGeom>
          <a:noFill/>
          <a:ln>
            <a:noFill/>
          </a:ln>
        </p:spPr>
      </p:pic>
    </p:spTree>
    <p:extLst>
      <p:ext uri="{BB962C8B-B14F-4D97-AF65-F5344CB8AC3E}">
        <p14:creationId xmlns:p14="http://schemas.microsoft.com/office/powerpoint/2010/main" val="861248709"/>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1447007" y="228600"/>
            <a:ext cx="9372599"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wentieth Century"/>
              <a:buNone/>
            </a:pPr>
            <a:r>
              <a:rPr lang="en-US" b="1" dirty="0">
                <a:solidFill>
                  <a:schemeClr val="dk1"/>
                </a:solidFill>
              </a:rPr>
              <a:t> SURVEY</a:t>
            </a:r>
            <a:endParaRPr dirty="0"/>
          </a:p>
        </p:txBody>
      </p:sp>
      <p:sp>
        <p:nvSpPr>
          <p:cNvPr id="149" name="Google Shape;149;p17"/>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7</a:t>
            </a:fld>
            <a:endParaRPr dirty="0"/>
          </a:p>
        </p:txBody>
      </p:sp>
      <p:sp>
        <p:nvSpPr>
          <p:cNvPr id="150" name="Google Shape;150;p17"/>
          <p:cNvSpPr txBox="1">
            <a:spLocks noGrp="1"/>
          </p:cNvSpPr>
          <p:nvPr>
            <p:ph type="body" idx="1"/>
          </p:nvPr>
        </p:nvSpPr>
        <p:spPr>
          <a:xfrm>
            <a:off x="761206" y="1524000"/>
            <a:ext cx="11201400" cy="5105400"/>
          </a:xfrm>
          <a:prstGeom prst="rect">
            <a:avLst/>
          </a:prstGeom>
          <a:noFill/>
          <a:ln>
            <a:noFill/>
          </a:ln>
        </p:spPr>
        <p:txBody>
          <a:bodyPr spcFirstLastPara="1" wrap="square" lIns="91425" tIns="45700" rIns="91425" bIns="45700" anchor="t" anchorCtr="0">
            <a:noAutofit/>
          </a:bodyPr>
          <a:lstStyle/>
          <a:p>
            <a:pPr algn="l"/>
            <a:r>
              <a:rPr lang="en-US" sz="2000" b="1" i="0" dirty="0">
                <a:effectLst/>
                <a:latin typeface="Times New Roman" panose="02020603050405020304" pitchFamily="18" charset="0"/>
                <a:cs typeface="Times New Roman" panose="02020603050405020304" pitchFamily="18" charset="0"/>
              </a:rPr>
              <a:t>Section 1: Demographics</a:t>
            </a:r>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1.1. </a:t>
            </a:r>
            <a:r>
              <a:rPr lang="en-US" sz="2000" b="1" i="0" dirty="0">
                <a:effectLst/>
                <a:latin typeface="Times New Roman" panose="02020603050405020304" pitchFamily="18" charset="0"/>
                <a:cs typeface="Times New Roman" panose="02020603050405020304" pitchFamily="18" charset="0"/>
              </a:rPr>
              <a:t>Age:</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Under 18</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18-24</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25-34</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35-44</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45-54</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55 or older</a:t>
            </a:r>
          </a:p>
          <a:p>
            <a:pPr algn="l"/>
            <a:r>
              <a:rPr lang="en-US" sz="2000" b="0" i="0" dirty="0">
                <a:effectLst/>
                <a:latin typeface="Times New Roman" panose="02020603050405020304" pitchFamily="18" charset="0"/>
                <a:cs typeface="Times New Roman" panose="02020603050405020304" pitchFamily="18" charset="0"/>
              </a:rPr>
              <a:t>1.2. </a:t>
            </a:r>
            <a:r>
              <a:rPr lang="en-US" sz="2000" b="1" i="0" dirty="0">
                <a:effectLst/>
                <a:latin typeface="Times New Roman" panose="02020603050405020304" pitchFamily="18" charset="0"/>
                <a:cs typeface="Times New Roman" panose="02020603050405020304" pitchFamily="18" charset="0"/>
              </a:rPr>
              <a:t>How often do you use chat or messaging apps?</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Rarely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Occasionally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Frequently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Always</a:t>
            </a:r>
            <a:br>
              <a:rPr lang="en-US" sz="2000" dirty="0"/>
            </a:br>
            <a:endParaRPr lang="en-US" sz="2000" b="0" i="0" dirty="0">
              <a:solidFill>
                <a:srgbClr val="000000"/>
              </a:solidFill>
              <a:effectLst/>
              <a:latin typeface="ff2"/>
            </a:endParaRPr>
          </a:p>
          <a:p>
            <a:pPr marL="320040" lvl="0" indent="-320040" algn="just" rtl="0">
              <a:spcBef>
                <a:spcPts val="0"/>
              </a:spcBef>
              <a:spcAft>
                <a:spcPts val="0"/>
              </a:spcAft>
              <a:buSzPts val="1920"/>
              <a:buFont typeface="Noto Sans Symbols"/>
              <a:buChar char="⮚"/>
            </a:pPr>
            <a:endParaRPr dirty="0"/>
          </a:p>
        </p:txBody>
      </p:sp>
      <p:pic>
        <p:nvPicPr>
          <p:cNvPr id="151" name="Google Shape;151;p17"/>
          <p:cNvPicPr preferRelativeResize="0"/>
          <p:nvPr/>
        </p:nvPicPr>
        <p:blipFill rotWithShape="1">
          <a:blip r:embed="rId3">
            <a:alphaModFix/>
          </a:blip>
          <a:srcRect/>
          <a:stretch/>
        </p:blipFill>
        <p:spPr>
          <a:xfrm>
            <a:off x="152401" y="45080"/>
            <a:ext cx="1294606" cy="1227142"/>
          </a:xfrm>
          <a:prstGeom prst="rect">
            <a:avLst/>
          </a:prstGeom>
          <a:noFill/>
          <a:ln>
            <a:noFill/>
          </a:ln>
        </p:spPr>
      </p:pic>
      <p:pic>
        <p:nvPicPr>
          <p:cNvPr id="152" name="Google Shape;152;p17"/>
          <p:cNvPicPr preferRelativeResize="0"/>
          <p:nvPr/>
        </p:nvPicPr>
        <p:blipFill rotWithShape="1">
          <a:blip r:embed="rId4">
            <a:alphaModFix/>
          </a:blip>
          <a:srcRect/>
          <a:stretch/>
        </p:blipFill>
        <p:spPr>
          <a:xfrm>
            <a:off x="10751803" y="45080"/>
            <a:ext cx="1374806" cy="1227142"/>
          </a:xfrm>
          <a:prstGeom prst="rect">
            <a:avLst/>
          </a:prstGeom>
          <a:noFill/>
          <a:ln>
            <a:noFill/>
          </a:ln>
        </p:spPr>
      </p:pic>
    </p:spTree>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DC43-4668-EA06-861F-E9C062E7A14D}"/>
              </a:ext>
            </a:extLst>
          </p:cNvPr>
          <p:cNvSpPr>
            <a:spLocks noGrp="1"/>
          </p:cNvSpPr>
          <p:nvPr>
            <p:ph type="title"/>
          </p:nvPr>
        </p:nvSpPr>
        <p:spPr>
          <a:xfrm>
            <a:off x="1599408" y="228600"/>
            <a:ext cx="9152395" cy="990600"/>
          </a:xfrm>
        </p:spPr>
        <p:txBody>
          <a:bodyPr/>
          <a:lstStyle/>
          <a:p>
            <a:r>
              <a:rPr lang="en-US" dirty="0"/>
              <a:t>      </a:t>
            </a:r>
            <a:endParaRPr lang="en-IN" dirty="0"/>
          </a:p>
        </p:txBody>
      </p:sp>
      <p:sp>
        <p:nvSpPr>
          <p:cNvPr id="3" name="Slide Number Placeholder 2">
            <a:extLst>
              <a:ext uri="{FF2B5EF4-FFF2-40B4-BE49-F238E27FC236}">
                <a16:creationId xmlns:a16="http://schemas.microsoft.com/office/drawing/2014/main" id="{304E0E65-E549-D8FF-530C-5EDF253B2693}"/>
              </a:ext>
            </a:extLst>
          </p:cNvPr>
          <p:cNvSpPr>
            <a:spLocks noGrp="1"/>
          </p:cNvSpPr>
          <p:nvPr>
            <p:ph type="sldNum" idx="12"/>
          </p:nvPr>
        </p:nvSpPr>
        <p:spPr/>
        <p:txBody>
          <a:bodyPr>
            <a:normAutofit fontScale="85000" lnSpcReduction="20000"/>
          </a:bodyPr>
          <a:lstStyle/>
          <a:p>
            <a:pPr marL="0" lvl="0" indent="0" algn="ctr" rtl="0">
              <a:spcBef>
                <a:spcPts val="0"/>
              </a:spcBef>
              <a:spcAft>
                <a:spcPts val="0"/>
              </a:spcAft>
              <a:buNone/>
            </a:pPr>
            <a:fld id="{00000000-1234-1234-1234-123412341234}" type="slidenum">
              <a:rPr lang="en-US" smtClean="0"/>
              <a:t>8</a:t>
            </a:fld>
            <a:endParaRPr lang="en-US" dirty="0"/>
          </a:p>
        </p:txBody>
      </p:sp>
      <p:sp>
        <p:nvSpPr>
          <p:cNvPr id="4" name="Text Placeholder 3">
            <a:extLst>
              <a:ext uri="{FF2B5EF4-FFF2-40B4-BE49-F238E27FC236}">
                <a16:creationId xmlns:a16="http://schemas.microsoft.com/office/drawing/2014/main" id="{436B007E-66D9-319B-D131-19020B5E46AE}"/>
              </a:ext>
            </a:extLst>
          </p:cNvPr>
          <p:cNvSpPr>
            <a:spLocks noGrp="1"/>
          </p:cNvSpPr>
          <p:nvPr>
            <p:ph type="body" idx="1"/>
          </p:nvPr>
        </p:nvSpPr>
        <p:spPr>
          <a:xfrm>
            <a:off x="816758" y="1600200"/>
            <a:ext cx="10869785" cy="5029200"/>
          </a:xfrm>
        </p:spPr>
        <p:txBody>
          <a:bodyPr>
            <a:normAutofit fontScale="85000" lnSpcReduction="20000"/>
          </a:bodyPr>
          <a:lstStyle/>
          <a:p>
            <a:pPr algn="l"/>
            <a:r>
              <a:rPr lang="en-US" sz="2000" b="1" i="0" dirty="0">
                <a:effectLst/>
                <a:latin typeface="Times New Roman" panose="02020603050405020304" pitchFamily="18" charset="0"/>
                <a:cs typeface="Times New Roman" panose="02020603050405020304" pitchFamily="18" charset="0"/>
              </a:rPr>
              <a:t>Section 2: Chatbot Experience</a:t>
            </a:r>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2.1. </a:t>
            </a:r>
            <a:r>
              <a:rPr lang="en-US" sz="2000" b="1" i="0" dirty="0">
                <a:effectLst/>
                <a:latin typeface="Times New Roman" panose="02020603050405020304" pitchFamily="18" charset="0"/>
                <a:cs typeface="Times New Roman" panose="02020603050405020304" pitchFamily="18" charset="0"/>
              </a:rPr>
              <a:t>Have you used a chatbot before?</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Yes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No</a:t>
            </a:r>
          </a:p>
          <a:p>
            <a:pPr algn="l"/>
            <a:r>
              <a:rPr lang="en-US" sz="2000" b="0" i="0" dirty="0">
                <a:effectLst/>
                <a:latin typeface="Times New Roman" panose="02020603050405020304" pitchFamily="18" charset="0"/>
                <a:cs typeface="Times New Roman" panose="02020603050405020304" pitchFamily="18" charset="0"/>
              </a:rPr>
              <a:t>2.2. </a:t>
            </a:r>
            <a:r>
              <a:rPr lang="en-US" sz="2000" b="1" i="0" dirty="0">
                <a:effectLst/>
                <a:latin typeface="Times New Roman" panose="02020603050405020304" pitchFamily="18" charset="0"/>
                <a:cs typeface="Times New Roman" panose="02020603050405020304" pitchFamily="18" charset="0"/>
              </a:rPr>
              <a:t>Rate your overall satisfaction with past chatbot experiences.</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Satisfied</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Neutral</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Dissatisfied</a:t>
            </a:r>
          </a:p>
          <a:p>
            <a:pPr>
              <a:buFont typeface="Wingdings" panose="05000000000000000000" pitchFamily="2" charset="2"/>
              <a:buChar char="q"/>
            </a:pPr>
            <a:r>
              <a:rPr lang="en-IN" sz="2000" b="1" i="0" dirty="0">
                <a:solidFill>
                  <a:srgbClr val="0F0F0F"/>
                </a:solidFill>
                <a:effectLst/>
                <a:latin typeface="Times New Roman" panose="02020603050405020304" pitchFamily="18" charset="0"/>
                <a:cs typeface="Times New Roman" panose="02020603050405020304" pitchFamily="18" charset="0"/>
              </a:rPr>
              <a:t>Section 3: Expectations</a:t>
            </a:r>
          </a:p>
          <a:p>
            <a:pPr algn="l"/>
            <a:r>
              <a:rPr lang="en-US" sz="2000" b="0" i="0" dirty="0">
                <a:effectLst/>
                <a:latin typeface="Times New Roman" panose="02020603050405020304" pitchFamily="18" charset="0"/>
                <a:cs typeface="Times New Roman" panose="02020603050405020304" pitchFamily="18" charset="0"/>
              </a:rPr>
              <a:t>3.2. </a:t>
            </a:r>
            <a:r>
              <a:rPr lang="en-US" sz="2000" b="1" i="0" dirty="0">
                <a:effectLst/>
                <a:latin typeface="Times New Roman" panose="02020603050405020304" pitchFamily="18" charset="0"/>
                <a:cs typeface="Times New Roman" panose="02020603050405020304" pitchFamily="18" charset="0"/>
              </a:rPr>
              <a:t>How comfortable are you with interacting with a chatbot for various tasks?</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100" b="0" i="0" dirty="0">
                <a:effectLst/>
                <a:latin typeface="Times New Roman" panose="02020603050405020304" pitchFamily="18" charset="0"/>
                <a:cs typeface="Times New Roman" panose="02020603050405020304" pitchFamily="18" charset="0"/>
              </a:rPr>
              <a:t>Very Comfortable</a:t>
            </a:r>
          </a:p>
          <a:p>
            <a:pPr algn="l">
              <a:buFont typeface="Arial" panose="020B0604020202020204" pitchFamily="34" charset="0"/>
              <a:buChar char="•"/>
            </a:pPr>
            <a:r>
              <a:rPr lang="en-US" sz="2100" b="0" i="0" dirty="0">
                <a:effectLst/>
                <a:latin typeface="Times New Roman" panose="02020603050405020304" pitchFamily="18" charset="0"/>
                <a:cs typeface="Times New Roman" panose="02020603050405020304" pitchFamily="18" charset="0"/>
              </a:rPr>
              <a:t>Comfortable</a:t>
            </a:r>
          </a:p>
          <a:p>
            <a:pPr algn="l">
              <a:buFont typeface="Arial" panose="020B0604020202020204" pitchFamily="34" charset="0"/>
              <a:buChar char="•"/>
            </a:pPr>
            <a:r>
              <a:rPr lang="en-US" sz="2100" b="0" i="0" dirty="0">
                <a:effectLst/>
                <a:latin typeface="Times New Roman" panose="02020603050405020304" pitchFamily="18" charset="0"/>
                <a:cs typeface="Times New Roman" panose="02020603050405020304" pitchFamily="18" charset="0"/>
              </a:rPr>
              <a:t>Neutral</a:t>
            </a:r>
          </a:p>
          <a:p>
            <a:pPr algn="l">
              <a:buFont typeface="Arial" panose="020B0604020202020204" pitchFamily="34" charset="0"/>
              <a:buChar char="•"/>
            </a:pPr>
            <a:r>
              <a:rPr lang="en-US" sz="2100" b="0" i="0" dirty="0">
                <a:effectLst/>
                <a:latin typeface="Times New Roman" panose="02020603050405020304" pitchFamily="18" charset="0"/>
                <a:cs typeface="Times New Roman" panose="02020603050405020304" pitchFamily="18" charset="0"/>
              </a:rPr>
              <a:t>Uncomfortable</a:t>
            </a:r>
          </a:p>
          <a:p>
            <a:pPr algn="l">
              <a:buFont typeface="Arial" panose="020B0604020202020204" pitchFamily="34" charset="0"/>
              <a:buChar char="•"/>
            </a:pPr>
            <a:r>
              <a:rPr lang="en-US" sz="2100" b="0" i="0" dirty="0">
                <a:effectLst/>
                <a:latin typeface="Times New Roman" panose="02020603050405020304" pitchFamily="18" charset="0"/>
                <a:cs typeface="Times New Roman" panose="02020603050405020304" pitchFamily="18" charset="0"/>
              </a:rPr>
              <a:t>Very Uncomfortable</a:t>
            </a:r>
          </a:p>
          <a:p>
            <a:pPr algn="l"/>
            <a:r>
              <a:rPr lang="en-US" sz="2100" b="1" i="0" dirty="0">
                <a:effectLst/>
                <a:latin typeface="Times New Roman" panose="02020603050405020304" pitchFamily="18" charset="0"/>
                <a:cs typeface="Times New Roman" panose="02020603050405020304" pitchFamily="18" charset="0"/>
              </a:rPr>
              <a:t>Conclusion:</a:t>
            </a:r>
            <a:r>
              <a:rPr lang="en-US" sz="2100" b="0" i="0" dirty="0">
                <a:effectLst/>
                <a:latin typeface="Times New Roman" panose="02020603050405020304" pitchFamily="18" charset="0"/>
                <a:cs typeface="Times New Roman" panose="02020603050405020304" pitchFamily="18" charset="0"/>
              </a:rPr>
              <a:t> Thank you for your valuable input! Your feedback is crucial in improving our Chatbot System.</a:t>
            </a:r>
          </a:p>
          <a:p>
            <a:pPr>
              <a:buFont typeface="Wingdings" panose="05000000000000000000" pitchFamily="2" charset="2"/>
              <a:buChar char="q"/>
            </a:pPr>
            <a:endParaRPr lang="en-US" sz="21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Google Shape;151;p17">
            <a:extLst>
              <a:ext uri="{FF2B5EF4-FFF2-40B4-BE49-F238E27FC236}">
                <a16:creationId xmlns:a16="http://schemas.microsoft.com/office/drawing/2014/main" id="{D6E3C82A-1DF9-5C62-8B62-360806A1E902}"/>
              </a:ext>
            </a:extLst>
          </p:cNvPr>
          <p:cNvPicPr preferRelativeResize="0"/>
          <p:nvPr/>
        </p:nvPicPr>
        <p:blipFill rotWithShape="1">
          <a:blip r:embed="rId2">
            <a:alphaModFix/>
          </a:blip>
          <a:srcRect/>
          <a:stretch/>
        </p:blipFill>
        <p:spPr>
          <a:xfrm>
            <a:off x="152401" y="45080"/>
            <a:ext cx="1294606" cy="1227142"/>
          </a:xfrm>
          <a:prstGeom prst="rect">
            <a:avLst/>
          </a:prstGeom>
          <a:noFill/>
          <a:ln>
            <a:noFill/>
          </a:ln>
        </p:spPr>
      </p:pic>
      <p:pic>
        <p:nvPicPr>
          <p:cNvPr id="6" name="Google Shape;152;p17">
            <a:extLst>
              <a:ext uri="{FF2B5EF4-FFF2-40B4-BE49-F238E27FC236}">
                <a16:creationId xmlns:a16="http://schemas.microsoft.com/office/drawing/2014/main" id="{F799C3C1-B6FB-48E9-BE25-D9A29636662E}"/>
              </a:ext>
            </a:extLst>
          </p:cNvPr>
          <p:cNvPicPr preferRelativeResize="0"/>
          <p:nvPr/>
        </p:nvPicPr>
        <p:blipFill rotWithShape="1">
          <a:blip r:embed="rId3">
            <a:alphaModFix/>
          </a:blip>
          <a:srcRect/>
          <a:stretch/>
        </p:blipFill>
        <p:spPr>
          <a:xfrm>
            <a:off x="10751803" y="45080"/>
            <a:ext cx="1374806" cy="1227142"/>
          </a:xfrm>
          <a:prstGeom prst="rect">
            <a:avLst/>
          </a:prstGeom>
          <a:noFill/>
          <a:ln>
            <a:noFill/>
          </a:ln>
        </p:spPr>
      </p:pic>
    </p:spTree>
    <p:extLst>
      <p:ext uri="{BB962C8B-B14F-4D97-AF65-F5344CB8AC3E}">
        <p14:creationId xmlns:p14="http://schemas.microsoft.com/office/powerpoint/2010/main" val="396346282"/>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1447007" y="228600"/>
            <a:ext cx="9372599" cy="990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wentieth Century"/>
              <a:buNone/>
            </a:pPr>
            <a:r>
              <a:rPr lang="en-US" b="1" dirty="0">
                <a:solidFill>
                  <a:schemeClr val="dk1"/>
                </a:solidFill>
              </a:rPr>
              <a:t> Methodology</a:t>
            </a:r>
            <a:endParaRPr dirty="0"/>
          </a:p>
        </p:txBody>
      </p:sp>
      <p:sp>
        <p:nvSpPr>
          <p:cNvPr id="158" name="Google Shape;158;p18"/>
          <p:cNvSpPr txBox="1">
            <a:spLocks noGrp="1"/>
          </p:cNvSpPr>
          <p:nvPr>
            <p:ph type="sldNum" idx="12"/>
          </p:nvPr>
        </p:nvSpPr>
        <p:spPr>
          <a:xfrm>
            <a:off x="0" y="1272222"/>
            <a:ext cx="711107" cy="244476"/>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spcBef>
                <a:spcPts val="0"/>
              </a:spcBef>
              <a:spcAft>
                <a:spcPts val="0"/>
              </a:spcAft>
              <a:buNone/>
            </a:pPr>
            <a:fld id="{00000000-1234-1234-1234-123412341234}" type="slidenum">
              <a:rPr lang="en-US"/>
              <a:t>9</a:t>
            </a:fld>
            <a:endParaRPr dirty="0"/>
          </a:p>
        </p:txBody>
      </p:sp>
      <p:sp>
        <p:nvSpPr>
          <p:cNvPr id="159" name="Google Shape;159;p18"/>
          <p:cNvSpPr txBox="1">
            <a:spLocks noGrp="1"/>
          </p:cNvSpPr>
          <p:nvPr>
            <p:ph type="body" idx="1"/>
          </p:nvPr>
        </p:nvSpPr>
        <p:spPr>
          <a:xfrm>
            <a:off x="761206" y="1524000"/>
            <a:ext cx="11201400" cy="51054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v"/>
            </a:pPr>
            <a:r>
              <a:rPr lang="en-US" sz="1800" b="1" i="0" dirty="0">
                <a:effectLst/>
                <a:latin typeface="Times New Roman" panose="02020603050405020304" pitchFamily="18" charset="0"/>
                <a:cs typeface="Times New Roman" panose="02020603050405020304" pitchFamily="18" charset="0"/>
              </a:rPr>
              <a:t>Objective Definition:</a:t>
            </a:r>
            <a:endParaRPr lang="en-US" sz="1800" b="0" i="0" dirty="0">
              <a:effectLst/>
              <a:latin typeface="Times New Roman" panose="02020603050405020304" pitchFamily="18" charset="0"/>
              <a:cs typeface="Times New Roman" panose="02020603050405020304" pitchFamily="18" charset="0"/>
            </a:endParaRPr>
          </a:p>
          <a:p>
            <a:pPr marL="457200" lvl="1" indent="0" algn="l">
              <a:buNone/>
            </a:pPr>
            <a:r>
              <a:rPr lang="en-US" sz="1800" b="0" i="0" dirty="0">
                <a:effectLst/>
                <a:latin typeface="Times New Roman" panose="02020603050405020304" pitchFamily="18" charset="0"/>
                <a:cs typeface="Times New Roman" panose="02020603050405020304" pitchFamily="18" charset="0"/>
              </a:rPr>
              <a:t>Define the specific objectives of the Chatbot System mini project, focusing on a targeted set of functionalities to be implemented within the project's scope.</a:t>
            </a:r>
          </a:p>
          <a:p>
            <a:pPr>
              <a:buFont typeface="Wingdings" panose="05000000000000000000" pitchFamily="2" charset="2"/>
              <a:buChar char="v"/>
            </a:pPr>
            <a:r>
              <a:rPr lang="en-US" sz="1800" b="1" i="0" dirty="0">
                <a:effectLst/>
                <a:latin typeface="Times New Roman" panose="02020603050405020304" pitchFamily="18" charset="0"/>
                <a:cs typeface="Times New Roman" panose="02020603050405020304" pitchFamily="18" charset="0"/>
              </a:rPr>
              <a:t>User Requirements Gathering:</a:t>
            </a:r>
            <a:endParaRPr lang="en-US" sz="1800" b="0" i="0" dirty="0">
              <a:effectLst/>
              <a:latin typeface="Times New Roman" panose="02020603050405020304" pitchFamily="18" charset="0"/>
              <a:cs typeface="Times New Roman" panose="02020603050405020304" pitchFamily="18" charset="0"/>
            </a:endParaRPr>
          </a:p>
          <a:p>
            <a:pPr marL="457200" lvl="1" indent="0" algn="l">
              <a:buNone/>
            </a:pPr>
            <a:r>
              <a:rPr lang="en-US" sz="1800" b="0" i="0" dirty="0">
                <a:effectLst/>
                <a:latin typeface="Times New Roman" panose="02020603050405020304" pitchFamily="18" charset="0"/>
                <a:cs typeface="Times New Roman" panose="02020603050405020304" pitchFamily="18" charset="0"/>
              </a:rPr>
              <a:t>Conduct a brief survey or interviews to understand user expectations and requirements for the Chatbot System in the context of the mini project.</a:t>
            </a:r>
          </a:p>
          <a:p>
            <a:pPr algn="l">
              <a:buFont typeface="Wingdings" panose="05000000000000000000" pitchFamily="2" charset="2"/>
              <a:buChar char="v"/>
            </a:pPr>
            <a:r>
              <a:rPr lang="en-US" sz="1800" b="1" i="0" dirty="0">
                <a:effectLst/>
                <a:latin typeface="Times New Roman" panose="02020603050405020304" pitchFamily="18" charset="0"/>
                <a:cs typeface="Times New Roman" panose="02020603050405020304" pitchFamily="18" charset="0"/>
              </a:rPr>
              <a:t>Technology Selection:</a:t>
            </a:r>
            <a:endParaRPr lang="en-US" sz="1800" b="0" i="0" dirty="0">
              <a:effectLst/>
              <a:latin typeface="Times New Roman" panose="02020603050405020304" pitchFamily="18" charset="0"/>
              <a:cs typeface="Times New Roman" panose="02020603050405020304" pitchFamily="18" charset="0"/>
            </a:endParaRPr>
          </a:p>
          <a:p>
            <a:pPr marL="457200" lvl="1" indent="0" algn="l">
              <a:buNone/>
            </a:pPr>
            <a:r>
              <a:rPr lang="en-US" sz="1800" b="0" i="0" dirty="0">
                <a:effectLst/>
                <a:latin typeface="Times New Roman" panose="02020603050405020304" pitchFamily="18" charset="0"/>
                <a:cs typeface="Times New Roman" panose="02020603050405020304" pitchFamily="18" charset="0"/>
              </a:rPr>
              <a:t>Choose a suitable chatbot development framework or platform based on the project's constraints, considering factors such as simplicity, ease of integration, and available documentation.</a:t>
            </a:r>
          </a:p>
          <a:p>
            <a:pPr algn="l">
              <a:buFont typeface="Wingdings" panose="05000000000000000000" pitchFamily="2" charset="2"/>
              <a:buChar char="v"/>
            </a:pPr>
            <a:r>
              <a:rPr lang="en-US" sz="1800" b="1" i="0" dirty="0">
                <a:effectLst/>
                <a:latin typeface="Times New Roman" panose="02020603050405020304" pitchFamily="18" charset="0"/>
                <a:cs typeface="Times New Roman" panose="02020603050405020304" pitchFamily="18" charset="0"/>
              </a:rPr>
              <a:t>System Design:</a:t>
            </a:r>
            <a:endParaRPr lang="en-US" sz="1800" b="0" i="0" dirty="0">
              <a:effectLst/>
              <a:latin typeface="Times New Roman" panose="02020603050405020304" pitchFamily="18" charset="0"/>
              <a:cs typeface="Times New Roman" panose="02020603050405020304" pitchFamily="18" charset="0"/>
            </a:endParaRPr>
          </a:p>
          <a:p>
            <a:pPr marL="457200" lvl="1" indent="0" algn="l">
              <a:buNone/>
            </a:pPr>
            <a:r>
              <a:rPr lang="en-US" sz="1800" b="0" i="0" dirty="0">
                <a:effectLst/>
                <a:latin typeface="Times New Roman" panose="02020603050405020304" pitchFamily="18" charset="0"/>
                <a:cs typeface="Times New Roman" panose="02020603050405020304" pitchFamily="18" charset="0"/>
              </a:rPr>
              <a:t>Develop a simplified system architecture and design document outlining the key components, user interface, and integration points for the Chatbot System.</a:t>
            </a:r>
          </a:p>
          <a:p>
            <a:pPr>
              <a:buFont typeface="Wingdings" panose="05000000000000000000" pitchFamily="2" charset="2"/>
              <a:buChar char="v"/>
            </a:pPr>
            <a:r>
              <a:rPr lang="en-US" sz="1800" b="1" i="0" dirty="0">
                <a:effectLst/>
                <a:latin typeface="Times New Roman" panose="02020603050405020304" pitchFamily="18" charset="0"/>
                <a:cs typeface="Times New Roman" panose="02020603050405020304" pitchFamily="18" charset="0"/>
              </a:rPr>
              <a:t>Prototyping:</a:t>
            </a:r>
            <a:endParaRPr lang="en-US" sz="1800" b="0" i="0" dirty="0">
              <a:effectLst/>
              <a:latin typeface="Times New Roman" panose="02020603050405020304" pitchFamily="18" charset="0"/>
              <a:cs typeface="Times New Roman" panose="02020603050405020304" pitchFamily="18" charset="0"/>
            </a:endParaRPr>
          </a:p>
          <a:p>
            <a:pPr marL="457200" lvl="1" indent="0" algn="l">
              <a:buNone/>
            </a:pPr>
            <a:r>
              <a:rPr lang="en-US" sz="1800" b="0" i="0" dirty="0">
                <a:effectLst/>
                <a:latin typeface="Times New Roman" panose="02020603050405020304" pitchFamily="18" charset="0"/>
                <a:cs typeface="Times New Roman" panose="02020603050405020304" pitchFamily="18" charset="0"/>
              </a:rPr>
              <a:t>Create a basic prototype to test core functionalities and gather initial feedback, allowing for quick iterations and improvements.</a:t>
            </a:r>
          </a:p>
          <a:p>
            <a:pPr lvl="0" indent="-457200" algn="just" rtl="0">
              <a:spcBef>
                <a:spcPts val="0"/>
              </a:spcBef>
              <a:spcAft>
                <a:spcPts val="0"/>
              </a:spcAft>
              <a:buSzPts val="192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160" name="Google Shape;160;p18"/>
          <p:cNvPicPr preferRelativeResize="0"/>
          <p:nvPr/>
        </p:nvPicPr>
        <p:blipFill rotWithShape="1">
          <a:blip r:embed="rId3">
            <a:alphaModFix/>
          </a:blip>
          <a:srcRect/>
          <a:stretch/>
        </p:blipFill>
        <p:spPr>
          <a:xfrm>
            <a:off x="152401" y="45080"/>
            <a:ext cx="1294606" cy="1227142"/>
          </a:xfrm>
          <a:prstGeom prst="rect">
            <a:avLst/>
          </a:prstGeom>
          <a:noFill/>
          <a:ln>
            <a:noFill/>
          </a:ln>
        </p:spPr>
      </p:pic>
      <p:pic>
        <p:nvPicPr>
          <p:cNvPr id="161" name="Google Shape;161;p18"/>
          <p:cNvPicPr preferRelativeResize="0"/>
          <p:nvPr/>
        </p:nvPicPr>
        <p:blipFill rotWithShape="1">
          <a:blip r:embed="rId4">
            <a:alphaModFix/>
          </a:blip>
          <a:srcRect/>
          <a:stretch/>
        </p:blipFill>
        <p:spPr>
          <a:xfrm>
            <a:off x="10751803" y="45080"/>
            <a:ext cx="1374806" cy="1227142"/>
          </a:xfrm>
          <a:prstGeom prst="rect">
            <a:avLst/>
          </a:prstGeom>
          <a:noFill/>
          <a:ln>
            <a:noFill/>
          </a:ln>
        </p:spPr>
      </p:pic>
    </p:spTree>
  </p:cSld>
  <p:clrMapOvr>
    <a:masterClrMapping/>
  </p:clrMapOvr>
  <p:transition spd="med">
    <p:wipe/>
  </p:transition>
</p:sld>
</file>

<file path=ppt/theme/theme1.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1246</Words>
  <Application>Microsoft Office PowerPoint</Application>
  <PresentationFormat>Custom</PresentationFormat>
  <Paragraphs>167</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ff2</vt:lpstr>
      <vt:lpstr>Noto Sans Symbols</vt:lpstr>
      <vt:lpstr>Times New Roman</vt:lpstr>
      <vt:lpstr>Twentieth Century</vt:lpstr>
      <vt:lpstr>Wingdings</vt:lpstr>
      <vt:lpstr>Median</vt:lpstr>
      <vt:lpstr>PowerPoint Presentation</vt:lpstr>
      <vt:lpstr>TABLE OF CONTENT</vt:lpstr>
      <vt:lpstr> ABSTRACT</vt:lpstr>
      <vt:lpstr>      Introduction                                             </vt:lpstr>
      <vt:lpstr>PowerPoint Presentation</vt:lpstr>
      <vt:lpstr> Problem Statement</vt:lpstr>
      <vt:lpstr> SURVEY</vt:lpstr>
      <vt:lpstr>      </vt:lpstr>
      <vt:lpstr> Methodology</vt:lpstr>
      <vt:lpstr>      </vt:lpstr>
      <vt:lpstr>      </vt:lpstr>
      <vt:lpstr>      DFD</vt:lpstr>
      <vt:lpstr>      Sample Screenshot</vt:lpstr>
      <vt:lpstr> EXPERIMENTAL DETAILS</vt:lpstr>
      <vt:lpstr>CONSULTATIONS</vt:lpstr>
      <vt:lpstr>PowerPoint Presentation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Manav Kathuria</cp:lastModifiedBy>
  <cp:revision>12</cp:revision>
  <dcterms:modified xsi:type="dcterms:W3CDTF">2023-11-21T06:33:26Z</dcterms:modified>
</cp:coreProperties>
</file>