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8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4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2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21835-E1AB-B3CF-BC0C-D54DA487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Thanksgiving Store	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6FD59-6EF8-7506-B39D-BCFCB516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By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Manikanta Kethireddy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Nikhil Ravuri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Venkatesh Nidimokkala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B78BF9-7B9C-EE42-3507-B8143C660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3" r="628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493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F77C2-BBE5-306A-D2E4-A65D4063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Login page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A334-4E77-CAC4-6B8D-A96EE721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Here you can enter your login credentials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7CF8E-65B2-3743-DDC4-FC71311A7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2" r="2343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48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3C6D8-951E-0FC1-4078-1A67B67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List of items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85BD-6EC8-CAA9-89E2-38BD348B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These are the items which are available in Thanksgiving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AFA59-52A1-E3B3-6F22-287449FDB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03" r="1835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945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42B01-0090-3AE4-3F55-2D142848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Add to cart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B8CE-30D9-E27E-F926-2FAD9DE9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By clicking the add to card button you add the items to cart and if you click on proceed to checkout the product will be </a:t>
            </a:r>
            <a:r>
              <a:rPr lang="en-US" dirty="0" err="1"/>
              <a:t>deliverd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AB530-7061-6A0D-E23C-CC9434DC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4" r="41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670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7F44B-E71C-8349-4B1D-D4410A1A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Remove button	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6CAF-6D38-7600-C490-6A1F7A30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By clicking on three remove button you can remove the products from the app.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92A22-8701-D58F-6F17-69CEFB42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4" r="17364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915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09B5-17F7-E557-3EAE-65427665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A957-57D2-F703-4734-601641B8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232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RightStep">
      <a:dk1>
        <a:srgbClr val="000000"/>
      </a:dk1>
      <a:lt1>
        <a:srgbClr val="FFFFFF"/>
      </a:lt1>
      <a:dk2>
        <a:srgbClr val="1B3021"/>
      </a:dk2>
      <a:lt2>
        <a:srgbClr val="F3F0F2"/>
      </a:lt2>
      <a:accent1>
        <a:srgbClr val="47B665"/>
      </a:accent1>
      <a:accent2>
        <a:srgbClr val="3BB18C"/>
      </a:accent2>
      <a:accent3>
        <a:srgbClr val="4AB0BC"/>
      </a:accent3>
      <a:accent4>
        <a:srgbClr val="3B74B1"/>
      </a:accent4>
      <a:accent5>
        <a:srgbClr val="4D54C3"/>
      </a:accent5>
      <a:accent6>
        <a:srgbClr val="6B43B5"/>
      </a:accent6>
      <a:hlink>
        <a:srgbClr val="A08735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The Hand Bold</vt:lpstr>
      <vt:lpstr>The Serif Hand Black</vt:lpstr>
      <vt:lpstr>SketchyVTI</vt:lpstr>
      <vt:lpstr>Thanksgiving Store </vt:lpstr>
      <vt:lpstr>Login page</vt:lpstr>
      <vt:lpstr>List of items</vt:lpstr>
      <vt:lpstr>Add to cart</vt:lpstr>
      <vt:lpstr>Remove button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Thanksgiving Store </dc:title>
  <dc:creator>Ravuri, Mr. Nikhil</dc:creator>
  <cp:lastModifiedBy>Ravuri, Mr. Nikhil</cp:lastModifiedBy>
  <cp:revision>1</cp:revision>
  <dcterms:created xsi:type="dcterms:W3CDTF">2023-12-17T04:01:33Z</dcterms:created>
  <dcterms:modified xsi:type="dcterms:W3CDTF">2023-12-17T04:14:43Z</dcterms:modified>
</cp:coreProperties>
</file>